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97" r:id="rId1"/>
  </p:sldMasterIdLst>
  <p:notesMasterIdLst>
    <p:notesMasterId r:id="rId23"/>
  </p:notesMasterIdLst>
  <p:sldIdLst>
    <p:sldId id="256" r:id="rId2"/>
    <p:sldId id="308" r:id="rId3"/>
    <p:sldId id="257" r:id="rId4"/>
    <p:sldId id="270" r:id="rId5"/>
    <p:sldId id="311" r:id="rId6"/>
    <p:sldId id="259" r:id="rId7"/>
    <p:sldId id="322" r:id="rId8"/>
    <p:sldId id="313" r:id="rId9"/>
    <p:sldId id="314" r:id="rId10"/>
    <p:sldId id="317" r:id="rId11"/>
    <p:sldId id="320" r:id="rId12"/>
    <p:sldId id="315" r:id="rId13"/>
    <p:sldId id="316" r:id="rId14"/>
    <p:sldId id="319" r:id="rId15"/>
    <p:sldId id="318" r:id="rId16"/>
    <p:sldId id="321" r:id="rId17"/>
    <p:sldId id="264" r:id="rId18"/>
    <p:sldId id="312" r:id="rId19"/>
    <p:sldId id="263" r:id="rId20"/>
    <p:sldId id="323" r:id="rId21"/>
    <p:sldId id="268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DB3C9C1-84B8-440A-B1A7-EC94CCA2AA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902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5f85cae5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5f85c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3603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c439249f7_0_17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c439249f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439249f7_0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439249f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439249f7_0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439249f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439249f7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439249f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439249f7_0_19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439249f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67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09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439249f7_0_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439249f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영상에서 </a:t>
            </a:r>
            <a:r>
              <a:rPr lang="ko-KR" altLang="en-US" dirty="0" err="1"/>
              <a:t>미세먼지센서에</a:t>
            </a:r>
            <a:r>
              <a:rPr lang="ko-KR" altLang="en-US" dirty="0"/>
              <a:t> 샤프를 꽂은 이유는 실시간으로 집안의 미세먼지 농도를 </a:t>
            </a:r>
            <a:r>
              <a:rPr lang="ko-KR" altLang="en-US" dirty="0" err="1"/>
              <a:t>바꾸는것은</a:t>
            </a:r>
            <a:r>
              <a:rPr lang="ko-KR" altLang="en-US" dirty="0"/>
              <a:t> 어렵기에 측정값에 변화를 주기위해 </a:t>
            </a:r>
            <a:r>
              <a:rPr lang="ko-KR" altLang="en-US" dirty="0" err="1"/>
              <a:t>사용된것입니다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2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3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5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7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8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9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3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4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5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1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8" y="1200149"/>
            <a:ext cx="4038598" cy="164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8" y="1200149"/>
            <a:ext cx="4038598" cy="164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6" y="2988165"/>
            <a:ext cx="4038598" cy="164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7" y="2988165"/>
            <a:ext cx="4038598" cy="164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035" y="4764909"/>
            <a:ext cx="2132837" cy="27370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2021-06-16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3083" y="4764909"/>
            <a:ext cx="2894564" cy="27370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857" y="4764909"/>
            <a:ext cx="2132837" cy="27370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●"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913600" y="2491350"/>
            <a:ext cx="3510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13600" y="3001175"/>
            <a:ext cx="3510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693050"/>
            <a:ext cx="6367800" cy="17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3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4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5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6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inimalist Aesthetic Slideshow by Slidesgo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ransition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solidFill>
                  <a:schemeClr val="accent1"/>
                </a:solidFill>
                <a:latin typeface="맑은 고딕"/>
                <a:ea typeface="맑은 고딕"/>
              </a:rPr>
              <a:t>Smart</a:t>
            </a:r>
            <a:br>
              <a:rPr lang="en-US">
                <a:solidFill>
                  <a:schemeClr val="accent1"/>
                </a:solidFill>
                <a:ea typeface="맑은 고딕"/>
              </a:rPr>
            </a:br>
            <a:r>
              <a:rPr lang="en-US">
                <a:solidFill>
                  <a:schemeClr val="accent1"/>
                </a:solidFill>
                <a:latin typeface="맑은 고딕"/>
                <a:ea typeface="맑은 고딕"/>
              </a:rPr>
              <a:t>Home</a:t>
            </a:r>
            <a:br>
              <a:rPr lang="en-US">
                <a:solidFill>
                  <a:schemeClr val="accent1"/>
                </a:solidFill>
                <a:ea typeface="맑은 고딕"/>
              </a:rPr>
            </a:br>
            <a:r>
              <a:rPr lang="en-US">
                <a:solidFill>
                  <a:schemeClr val="accent1"/>
                </a:solidFill>
                <a:latin typeface="맑은 고딕"/>
                <a:ea typeface="맑은 고딕"/>
              </a:rPr>
              <a:t>P</a:t>
            </a:r>
            <a:r>
              <a:rPr lang="en-US" altLang="ko-KR">
                <a:solidFill>
                  <a:schemeClr val="accent1"/>
                </a:solidFill>
                <a:latin typeface="맑은 고딕"/>
                <a:ea typeface="맑은 고딕"/>
              </a:rPr>
              <a:t>r</a:t>
            </a:r>
            <a:r>
              <a:rPr lang="en-US">
                <a:solidFill>
                  <a:schemeClr val="accent1"/>
                </a:solidFill>
                <a:latin typeface="맑은 고딕"/>
                <a:ea typeface="맑은 고딕"/>
              </a:rPr>
              <a:t>oject</a:t>
            </a:r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맑은 고딕"/>
                <a:ea typeface="맑은 고딕"/>
              </a:rPr>
              <a:t>Group 4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</a:rPr>
              <a:t>황수연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 err="1">
                <a:latin typeface="맑은 고딕"/>
                <a:ea typeface="맑은 고딕"/>
              </a:rPr>
              <a:t>장준희</a:t>
            </a:r>
            <a:r>
              <a:rPr lang="en-US" altLang="ko-KR" dirty="0">
                <a:latin typeface="맑은 고딕"/>
                <a:ea typeface="맑은 고딕"/>
              </a:rPr>
              <a:t>,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임하늘</a:t>
            </a:r>
            <a:endParaRPr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부제목 8195"/>
          <p:cNvSpPr>
            <a:spLocks noGrp="1"/>
          </p:cNvSpPr>
          <p:nvPr>
            <p:ph type="subTitle"/>
          </p:nvPr>
        </p:nvSpPr>
        <p:spPr>
          <a:xfrm>
            <a:off x="4285516" y="1369468"/>
            <a:ext cx="4856850" cy="1307860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초음파센서와 </a:t>
            </a: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피에조부저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altLang="en-US" sz="1600" b="1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사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용.</a:t>
            </a:r>
            <a:endParaRPr kumimoji="0" lang="en-US" altLang="ko-KR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kumimoji="0" lang="en-US" altLang="ko-KR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using ultrasonic sensor and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piezobuger</a:t>
            </a:r>
            <a:r>
              <a:rPr kumimoji="0" lang="en-US" altLang="ko-KR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)</a:t>
            </a:r>
            <a:endParaRPr kumimoji="0" lang="ko-KR" altLang="en-US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초음파센서로 거리를 받아와서 거리가 10cm이내가 </a:t>
            </a: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되야만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알람이 꺼짐.</a:t>
            </a:r>
            <a:endParaRPr kumimoji="0" lang="en-US" altLang="ko-KR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lang="en-US" altLang="ko-KR" sz="1600" b="1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measuring the distance with an ultrasonic sensor</a:t>
            </a:r>
            <a:r>
              <a:rPr lang="en-US" altLang="ko-KR" sz="1600" b="1" dirty="0">
                <a:solidFill>
                  <a:srgbClr val="6D5B57">
                    <a:alpha val="100000"/>
                  </a:srgbClr>
                </a:solidFill>
                <a:effectLst/>
                <a:latin typeface="맑은 고딕"/>
                <a:ea typeface="맑은 고딕"/>
                <a:sym typeface="Arial"/>
              </a:rPr>
              <a:t>)</a:t>
            </a:r>
            <a:endParaRPr kumimoji="0" lang="en-US" altLang="ko-KR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endParaRPr kumimoji="0" lang="ko-KR" altLang="en-US" sz="1600" b="1" i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8197" name="제목 1"/>
          <p:cNvSpPr>
            <a:spLocks noGrp="1"/>
          </p:cNvSpPr>
          <p:nvPr>
            <p:ph type="title"/>
          </p:nvPr>
        </p:nvSpPr>
        <p:spPr>
          <a:xfrm>
            <a:off x="720618" y="248875"/>
            <a:ext cx="7701143" cy="57296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800" b="1" i="0" baseline="0" dirty="0">
                <a:solidFill>
                  <a:srgbClr val="6D5B57">
                    <a:alpha val="100000"/>
                  </a:srgbClr>
                </a:solidFill>
                <a:latin typeface="Poiret One"/>
                <a:sym typeface="Poiret One"/>
              </a:rPr>
              <a:t>Smart </a:t>
            </a:r>
            <a:r>
              <a:rPr kumimoji="0" lang="ko-KR" altLang="en-US" sz="3800" b="1" i="0" baseline="0" dirty="0" err="1">
                <a:solidFill>
                  <a:srgbClr val="6D5B57">
                    <a:alpha val="100000"/>
                  </a:srgbClr>
                </a:solidFill>
                <a:latin typeface="Poiret One"/>
                <a:sym typeface="Poiret One"/>
              </a:rPr>
              <a:t>Alarm</a:t>
            </a:r>
            <a:endParaRPr kumimoji="0" lang="ko-KR" altLang="en-US" sz="3800" b="1" i="0" dirty="0">
              <a:solidFill>
                <a:srgbClr val="6D5B57">
                  <a:alpha val="100000"/>
                </a:srgbClr>
              </a:solidFill>
              <a:latin typeface="Poiret One"/>
              <a:sym typeface="Poiret One"/>
            </a:endParaRPr>
          </a:p>
        </p:txBody>
      </p:sp>
      <p:pic>
        <p:nvPicPr>
          <p:cNvPr id="8198" name="그림 819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73073" y="1145639"/>
            <a:ext cx="3771199" cy="37140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199" name="그림 819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358525" y="3512191"/>
            <a:ext cx="1871338" cy="1376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200" name="TextBox 8199"/>
          <p:cNvSpPr txBox="1"/>
          <p:nvPr/>
        </p:nvSpPr>
        <p:spPr>
          <a:xfrm>
            <a:off x="4358525" y="3504265"/>
            <a:ext cx="1603079" cy="3332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피에조부저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8201" name="그림 8200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550479" y="3504265"/>
            <a:ext cx="1871282" cy="13840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202" name="TextBox 8201"/>
          <p:cNvSpPr txBox="1"/>
          <p:nvPr/>
        </p:nvSpPr>
        <p:spPr>
          <a:xfrm>
            <a:off x="6531390" y="4526395"/>
            <a:ext cx="1601516" cy="3333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초음파센서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703800" y="1017725"/>
            <a:ext cx="3494100" cy="713400"/>
          </a:xfrm>
        </p:spPr>
        <p:txBody>
          <a:bodyPr/>
          <a:lstStyle/>
          <a:p>
            <a:pPr algn="l">
              <a:defRPr/>
            </a:pPr>
            <a:r>
              <a:rPr lang="en-US" altLang="ko-KR">
                <a:latin typeface="맑은 고딕"/>
                <a:ea typeface="맑은 고딕"/>
              </a:rPr>
              <a:t>Code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/>
                <a:ea typeface="맑은 고딕"/>
              </a:rPr>
              <a:t>Smart Alarm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B008C-CAB3-4CF6-8F5C-C5DD6D1C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0" y="1542149"/>
            <a:ext cx="3050326" cy="3317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3D77E0-9506-4340-A197-6C58915FD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71" y="1530841"/>
            <a:ext cx="3050325" cy="3328666"/>
          </a:xfrm>
          <a:prstGeom prst="rect">
            <a:avLst/>
          </a:prstGeom>
        </p:spPr>
      </p:pic>
      <p:sp>
        <p:nvSpPr>
          <p:cNvPr id="11" name="부제목 1">
            <a:extLst>
              <a:ext uri="{FF2B5EF4-FFF2-40B4-BE49-F238E27FC236}">
                <a16:creationId xmlns:a16="http://schemas.microsoft.com/office/drawing/2014/main" id="{A313A9C6-3E81-4DD2-81DD-40114AC5FB42}"/>
              </a:ext>
            </a:extLst>
          </p:cNvPr>
          <p:cNvSpPr txBox="1"/>
          <p:nvPr/>
        </p:nvSpPr>
        <p:spPr>
          <a:xfrm>
            <a:off x="4572000" y="1017725"/>
            <a:ext cx="3494100" cy="7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defRPr/>
            </a:pPr>
            <a:r>
              <a:rPr lang="en-US" altLang="ko-KR" dirty="0">
                <a:latin typeface="맑은 고딕"/>
                <a:ea typeface="맑은 고딕"/>
              </a:rPr>
              <a:t>Circuit diagram</a:t>
            </a:r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9412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타원 6147"/>
          <p:cNvSpPr/>
          <p:nvPr/>
        </p:nvSpPr>
        <p:spPr>
          <a:xfrm>
            <a:off x="788883" y="588525"/>
            <a:ext cx="1269792" cy="1326894"/>
          </a:xfrm>
          <a:prstGeom prst="ellipse">
            <a:avLst/>
          </a:prstGeom>
          <a:noFill/>
          <a:ln w="19089" cap="flat" cmpd="sng" algn="ctr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49" name="제목 1"/>
          <p:cNvSpPr>
            <a:spLocks noGrp="1"/>
          </p:cNvSpPr>
          <p:nvPr>
            <p:ph type="title"/>
          </p:nvPr>
        </p:nvSpPr>
        <p:spPr>
          <a:xfrm>
            <a:off x="720618" y="85386"/>
            <a:ext cx="7701143" cy="57296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2400" b="1" i="0" baseline="0" dirty="0">
                <a:solidFill>
                  <a:srgbClr val="6D5B57">
                    <a:alpha val="100000"/>
                  </a:srgbClr>
                </a:solidFill>
                <a:latin typeface="Arial"/>
                <a:sym typeface="Arial"/>
              </a:rPr>
              <a:t>Smart Air conditioner</a:t>
            </a:r>
            <a:endParaRPr kumimoji="0" lang="en-US" altLang="en-US" sz="2400" b="1" i="0" dirty="0">
              <a:solidFill>
                <a:srgbClr val="6D5B57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6150" name="TextBox 6149"/>
          <p:cNvSpPr txBox="1"/>
          <p:nvPr/>
        </p:nvSpPr>
        <p:spPr>
          <a:xfrm>
            <a:off x="612723" y="1980502"/>
            <a:ext cx="1628476" cy="6555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App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에서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 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실시간 온습도 버튼 클릭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Arial"/>
              <a:ea typeface="맑은 고딕"/>
              <a:sym typeface="Oxygen"/>
            </a:endParaRPr>
          </a:p>
        </p:txBody>
      </p:sp>
      <p:sp>
        <p:nvSpPr>
          <p:cNvPr id="6151" name="TextBox 6150"/>
          <p:cNvSpPr txBox="1"/>
          <p:nvPr/>
        </p:nvSpPr>
        <p:spPr>
          <a:xfrm>
            <a:off x="2874505" y="1958287"/>
            <a:ext cx="1661799" cy="5571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온습도센서 사용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Arial"/>
              <a:ea typeface="맑은 고딕"/>
              <a:sym typeface="Oxygen"/>
            </a:endParaRPr>
          </a:p>
        </p:txBody>
      </p:sp>
      <p:sp>
        <p:nvSpPr>
          <p:cNvPr id="6152" name="TextBox 6151"/>
          <p:cNvSpPr txBox="1"/>
          <p:nvPr/>
        </p:nvSpPr>
        <p:spPr>
          <a:xfrm>
            <a:off x="7183785" y="1980502"/>
            <a:ext cx="1972870" cy="441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Arial"/>
                <a:sym typeface="Oxygen"/>
              </a:rPr>
              <a:t>Web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으로 저장된 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DB 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값 확인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Arial"/>
              <a:ea typeface="맑은 고딕"/>
              <a:sym typeface="Oxygen"/>
            </a:endParaRPr>
          </a:p>
        </p:txBody>
      </p:sp>
      <p:sp>
        <p:nvSpPr>
          <p:cNvPr id="6153" name="화살표: 오른쪽 6152"/>
          <p:cNvSpPr/>
          <p:nvPr/>
        </p:nvSpPr>
        <p:spPr>
          <a:xfrm>
            <a:off x="2206257" y="1059959"/>
            <a:ext cx="642850" cy="5713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5B57"/>
          </a:solidFill>
          <a:ln w="25452" cap="flat" cmpd="sng" algn="ctr">
            <a:solidFill>
              <a:srgbClr val="4F423F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54" name="TextBox 6153"/>
          <p:cNvSpPr txBox="1"/>
          <p:nvPr/>
        </p:nvSpPr>
        <p:spPr>
          <a:xfrm>
            <a:off x="598433" y="4388303"/>
            <a:ext cx="1628476" cy="6539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5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App</a:t>
            </a:r>
            <a:r>
              <a:rPr kumimoji="0" lang="ko-KR" altLang="en-US" sz="15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에서</a:t>
            </a:r>
            <a:r>
              <a:rPr kumimoji="0" lang="ko-KR" altLang="en-US" sz="15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 on/off </a:t>
            </a:r>
            <a:r>
              <a:rPr kumimoji="0" lang="ko-KR" altLang="en-US" sz="15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버튼 클릭</a:t>
            </a:r>
            <a:endParaRPr kumimoji="0" lang="ko-KR" altLang="en-US" sz="1500" b="1" i="0">
              <a:solidFill>
                <a:srgbClr val="6D5B57">
                  <a:alpha val="100000"/>
                </a:srgbClr>
              </a:solidFill>
              <a:latin typeface="Arial"/>
              <a:ea typeface="맑은 고딕"/>
              <a:sym typeface="Oxygen"/>
            </a:endParaRPr>
          </a:p>
        </p:txBody>
      </p:sp>
      <p:sp>
        <p:nvSpPr>
          <p:cNvPr id="6155" name="타원 6154"/>
          <p:cNvSpPr/>
          <p:nvPr/>
        </p:nvSpPr>
        <p:spPr>
          <a:xfrm>
            <a:off x="788883" y="3059846"/>
            <a:ext cx="1269792" cy="1328457"/>
          </a:xfrm>
          <a:prstGeom prst="ellipse">
            <a:avLst/>
          </a:prstGeom>
          <a:noFill/>
          <a:ln w="19089" cap="flat" cmpd="sng" algn="ctr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156" name="그림 6155"/>
          <p:cNvPicPr>
            <a:picLocks noChangeAspect="1"/>
          </p:cNvPicPr>
          <p:nvPr/>
        </p:nvPicPr>
        <p:blipFill rotWithShape="1">
          <a:blip r:embed="rId2">
            <a:lum/>
          </a:blip>
          <a:srcRect l="15620" t="5000" r="11020" b="7580"/>
          <a:stretch>
            <a:fillRect/>
          </a:stretch>
        </p:blipFill>
        <p:spPr>
          <a:xfrm>
            <a:off x="5204496" y="821842"/>
            <a:ext cx="1515780" cy="9745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57" name="Group 1"/>
          <p:cNvGrpSpPr/>
          <p:nvPr/>
        </p:nvGrpSpPr>
        <p:grpSpPr>
          <a:xfrm>
            <a:off x="3777632" y="1237682"/>
            <a:ext cx="431692" cy="395243"/>
            <a:chOff x="3826737" y="1201527"/>
            <a:chExt cx="355557" cy="476179"/>
          </a:xfrm>
        </p:grpSpPr>
        <p:sp>
          <p:nvSpPr>
            <p:cNvPr id="6158" name="자유형: 도형 6157"/>
            <p:cNvSpPr/>
            <p:nvPr/>
          </p:nvSpPr>
          <p:spPr>
            <a:xfrm>
              <a:off x="3826737" y="1201527"/>
              <a:ext cx="236498" cy="219027"/>
            </a:xfrm>
            <a:custGeom>
              <a:avLst/>
              <a:gdLst>
                <a:gd name="T0" fmla="*/ 0 w 165"/>
                <a:gd name="T1" fmla="*/ 0 h 115"/>
                <a:gd name="T2" fmla="*/ 165 w 165"/>
                <a:gd name="T3" fmla="*/ 115 h 115"/>
              </a:gdLst>
              <a:ahLst/>
              <a:cxnLst/>
              <a:rect l="T0" t="T1" r="T2" b="T3"/>
              <a:pathLst>
                <a:path w="165" h="115">
                  <a:moveTo>
                    <a:pt x="0" y="105"/>
                  </a:moveTo>
                  <a:cubicBezTo>
                    <a:pt x="0" y="106"/>
                    <a:pt x="0" y="108"/>
                    <a:pt x="0" y="110"/>
                  </a:cubicBezTo>
                  <a:cubicBezTo>
                    <a:pt x="2" y="113"/>
                    <a:pt x="4" y="114"/>
                    <a:pt x="7" y="114"/>
                  </a:cubicBezTo>
                  <a:cubicBezTo>
                    <a:pt x="22" y="111"/>
                    <a:pt x="40" y="112"/>
                    <a:pt x="57" y="113"/>
                  </a:cubicBezTo>
                  <a:cubicBezTo>
                    <a:pt x="83" y="114"/>
                    <a:pt x="109" y="115"/>
                    <a:pt x="131" y="106"/>
                  </a:cubicBezTo>
                  <a:cubicBezTo>
                    <a:pt x="143" y="100"/>
                    <a:pt x="154" y="88"/>
                    <a:pt x="159" y="75"/>
                  </a:cubicBezTo>
                  <a:lnTo>
                    <a:pt x="159" y="74"/>
                  </a:lnTo>
                  <a:cubicBezTo>
                    <a:pt x="165" y="60"/>
                    <a:pt x="165" y="46"/>
                    <a:pt x="160" y="33"/>
                  </a:cubicBezTo>
                  <a:cubicBezTo>
                    <a:pt x="154" y="20"/>
                    <a:pt x="144" y="9"/>
                    <a:pt x="132" y="4"/>
                  </a:cubicBezTo>
                  <a:cubicBezTo>
                    <a:pt x="119" y="0"/>
                    <a:pt x="105" y="0"/>
                    <a:pt x="93" y="7"/>
                  </a:cubicBezTo>
                  <a:cubicBezTo>
                    <a:pt x="71" y="17"/>
                    <a:pt x="54" y="39"/>
                    <a:pt x="38" y="61"/>
                  </a:cubicBezTo>
                  <a:cubicBezTo>
                    <a:pt x="34" y="66"/>
                    <a:pt x="30" y="71"/>
                    <a:pt x="25" y="77"/>
                  </a:cubicBezTo>
                  <a:quadBezTo>
                    <a:pt x="25" y="77"/>
                    <a:pt x="25" y="78"/>
                  </a:quadBezTo>
                  <a:cubicBezTo>
                    <a:pt x="24" y="79"/>
                    <a:pt x="24" y="81"/>
                    <a:pt x="26" y="82"/>
                  </a:cubicBezTo>
                  <a:cubicBezTo>
                    <a:pt x="27" y="84"/>
                    <a:pt x="30" y="83"/>
                    <a:pt x="31" y="82"/>
                  </a:cubicBezTo>
                  <a:cubicBezTo>
                    <a:pt x="35" y="76"/>
                    <a:pt x="39" y="71"/>
                    <a:pt x="43" y="66"/>
                  </a:cubicBezTo>
                  <a:cubicBezTo>
                    <a:pt x="60" y="44"/>
                    <a:pt x="76" y="24"/>
                    <a:pt x="95" y="14"/>
                  </a:cubicBezTo>
                  <a:cubicBezTo>
                    <a:pt x="106" y="8"/>
                    <a:pt x="118" y="8"/>
                    <a:pt x="129" y="12"/>
                  </a:cubicBezTo>
                  <a:cubicBezTo>
                    <a:pt x="140" y="16"/>
                    <a:pt x="149" y="25"/>
                    <a:pt x="153" y="36"/>
                  </a:cubicBezTo>
                  <a:cubicBezTo>
                    <a:pt x="157" y="47"/>
                    <a:pt x="157" y="60"/>
                    <a:pt x="153" y="72"/>
                  </a:cubicBezTo>
                  <a:lnTo>
                    <a:pt x="153" y="72"/>
                  </a:lnTo>
                  <a:cubicBezTo>
                    <a:pt x="148" y="84"/>
                    <a:pt x="139" y="93"/>
                    <a:pt x="128" y="98"/>
                  </a:cubicBezTo>
                  <a:cubicBezTo>
                    <a:pt x="109" y="107"/>
                    <a:pt x="84" y="106"/>
                    <a:pt x="58" y="105"/>
                  </a:cubicBezTo>
                  <a:cubicBezTo>
                    <a:pt x="42" y="104"/>
                    <a:pt x="25" y="103"/>
                    <a:pt x="10" y="105"/>
                  </a:cubicBezTo>
                  <a:lnTo>
                    <a:pt x="10" y="105"/>
                  </a:lnTo>
                  <a:cubicBezTo>
                    <a:pt x="14" y="102"/>
                    <a:pt x="16" y="98"/>
                    <a:pt x="20" y="94"/>
                  </a:cubicBezTo>
                  <a:cubicBezTo>
                    <a:pt x="20" y="94"/>
                    <a:pt x="20" y="93"/>
                    <a:pt x="20" y="93"/>
                  </a:cubicBezTo>
                  <a:cubicBezTo>
                    <a:pt x="21" y="91"/>
                    <a:pt x="21" y="90"/>
                    <a:pt x="19" y="89"/>
                  </a:cubicBezTo>
                  <a:cubicBezTo>
                    <a:pt x="18" y="87"/>
                    <a:pt x="16" y="87"/>
                    <a:pt x="14" y="89"/>
                  </a:cubicBezTo>
                  <a:cubicBezTo>
                    <a:pt x="11" y="94"/>
                    <a:pt x="7" y="98"/>
                    <a:pt x="2" y="102"/>
                  </a:cubicBezTo>
                  <a:cubicBezTo>
                    <a:pt x="1" y="103"/>
                    <a:pt x="1" y="104"/>
                    <a:pt x="0" y="105"/>
                  </a:cubicBezTo>
                  <a:lnTo>
                    <a:pt x="0" y="105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59" name="자유형: 도형 6158"/>
            <p:cNvSpPr/>
            <p:nvPr/>
          </p:nvSpPr>
          <p:spPr>
            <a:xfrm>
              <a:off x="3844208" y="1428482"/>
              <a:ext cx="165108" cy="249225"/>
            </a:xfrm>
            <a:custGeom>
              <a:avLst/>
              <a:gdLst>
                <a:gd name="T0" fmla="*/ 0 w 154"/>
                <a:gd name="T1" fmla="*/ 0 h 106"/>
                <a:gd name="T2" fmla="*/ 154 w 154"/>
                <a:gd name="T3" fmla="*/ 106 h 106"/>
              </a:gdLst>
              <a:ahLst/>
              <a:cxnLst/>
              <a:rect l="T0" t="T1" r="T2" b="T3"/>
              <a:pathLst>
                <a:path w="154" h="106">
                  <a:moveTo>
                    <a:pt x="1" y="21"/>
                  </a:moveTo>
                  <a:cubicBezTo>
                    <a:pt x="0" y="24"/>
                    <a:pt x="1" y="26"/>
                    <a:pt x="3" y="28"/>
                  </a:cubicBezTo>
                  <a:cubicBezTo>
                    <a:pt x="15" y="37"/>
                    <a:pt x="26" y="49"/>
                    <a:pt x="36" y="61"/>
                  </a:cubicBezTo>
                  <a:cubicBezTo>
                    <a:pt x="52" y="78"/>
                    <a:pt x="69" y="96"/>
                    <a:pt x="88" y="102"/>
                  </a:cubicBezTo>
                  <a:cubicBezTo>
                    <a:pt x="100" y="106"/>
                    <a:pt x="113" y="105"/>
                    <a:pt x="125" y="98"/>
                  </a:cubicBezTo>
                  <a:cubicBezTo>
                    <a:pt x="136" y="92"/>
                    <a:pt x="144" y="83"/>
                    <a:pt x="149" y="71"/>
                  </a:cubicBezTo>
                  <a:lnTo>
                    <a:pt x="150" y="68"/>
                  </a:lnTo>
                  <a:cubicBezTo>
                    <a:pt x="154" y="55"/>
                    <a:pt x="153" y="42"/>
                    <a:pt x="148" y="30"/>
                  </a:cubicBezTo>
                  <a:cubicBezTo>
                    <a:pt x="142" y="18"/>
                    <a:pt x="132" y="10"/>
                    <a:pt x="120" y="6"/>
                  </a:cubicBezTo>
                  <a:cubicBezTo>
                    <a:pt x="100" y="0"/>
                    <a:pt x="76" y="5"/>
                    <a:pt x="53" y="9"/>
                  </a:cubicBezTo>
                  <a:cubicBezTo>
                    <a:pt x="48" y="11"/>
                    <a:pt x="43" y="12"/>
                    <a:pt x="38" y="13"/>
                  </a:cubicBezTo>
                  <a:cubicBezTo>
                    <a:pt x="37" y="13"/>
                    <a:pt x="36" y="14"/>
                    <a:pt x="35" y="15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9"/>
                    <a:pt x="37" y="21"/>
                    <a:pt x="39" y="20"/>
                  </a:cubicBezTo>
                  <a:cubicBezTo>
                    <a:pt x="44" y="19"/>
                    <a:pt x="49" y="19"/>
                    <a:pt x="54" y="17"/>
                  </a:cubicBezTo>
                  <a:cubicBezTo>
                    <a:pt x="78" y="13"/>
                    <a:pt x="100" y="8"/>
                    <a:pt x="118" y="13"/>
                  </a:cubicBezTo>
                  <a:cubicBezTo>
                    <a:pt x="128" y="17"/>
                    <a:pt x="136" y="24"/>
                    <a:pt x="141" y="34"/>
                  </a:cubicBezTo>
                  <a:cubicBezTo>
                    <a:pt x="146" y="44"/>
                    <a:pt x="146" y="55"/>
                    <a:pt x="143" y="66"/>
                  </a:cubicBezTo>
                  <a:cubicBezTo>
                    <a:pt x="142" y="67"/>
                    <a:pt x="142" y="68"/>
                    <a:pt x="142" y="69"/>
                  </a:cubicBezTo>
                  <a:cubicBezTo>
                    <a:pt x="138" y="79"/>
                    <a:pt x="131" y="86"/>
                    <a:pt x="122" y="91"/>
                  </a:cubicBezTo>
                  <a:cubicBezTo>
                    <a:pt x="112" y="97"/>
                    <a:pt x="101" y="98"/>
                    <a:pt x="91" y="95"/>
                  </a:cubicBezTo>
                  <a:cubicBezTo>
                    <a:pt x="73" y="89"/>
                    <a:pt x="58" y="72"/>
                    <a:pt x="42" y="55"/>
                  </a:cubicBezTo>
                  <a:cubicBezTo>
                    <a:pt x="32" y="44"/>
                    <a:pt x="23" y="33"/>
                    <a:pt x="11" y="24"/>
                  </a:cubicBezTo>
                  <a:cubicBezTo>
                    <a:pt x="15" y="24"/>
                    <a:pt x="19" y="24"/>
                    <a:pt x="23" y="23"/>
                  </a:cubicBezTo>
                  <a:cubicBezTo>
                    <a:pt x="24" y="23"/>
                    <a:pt x="24" y="22"/>
                    <a:pt x="25" y="21"/>
                  </a:cubicBezTo>
                  <a:quadBezTo>
                    <a:pt x="25" y="20"/>
                    <a:pt x="25" y="19"/>
                  </a:quadBezTo>
                  <a:cubicBezTo>
                    <a:pt x="25" y="17"/>
                    <a:pt x="24" y="15"/>
                    <a:pt x="22" y="15"/>
                  </a:cubicBezTo>
                  <a:cubicBezTo>
                    <a:pt x="17" y="16"/>
                    <a:pt x="12" y="16"/>
                    <a:pt x="7" y="16"/>
                  </a:cubicBezTo>
                  <a:cubicBezTo>
                    <a:pt x="4" y="17"/>
                    <a:pt x="2" y="18"/>
                    <a:pt x="1" y="21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60" name="자유형: 도형 6159"/>
            <p:cNvSpPr/>
            <p:nvPr/>
          </p:nvSpPr>
          <p:spPr>
            <a:xfrm>
              <a:off x="4047384" y="1322149"/>
              <a:ext cx="134910" cy="180960"/>
            </a:xfrm>
            <a:custGeom>
              <a:avLst/>
              <a:gdLst>
                <a:gd name="T0" fmla="*/ 0 w 123"/>
                <a:gd name="T1" fmla="*/ 0 h 81"/>
                <a:gd name="T2" fmla="*/ 123 w 123"/>
                <a:gd name="T3" fmla="*/ 81 h 81"/>
              </a:gdLst>
              <a:ahLst/>
              <a:cxnLst/>
              <a:rect l="T0" t="T1" r="T2" b="T3"/>
              <a:pathLst>
                <a:path w="123" h="81">
                  <a:moveTo>
                    <a:pt x="1" y="45"/>
                  </a:moveTo>
                  <a:cubicBezTo>
                    <a:pt x="1" y="46"/>
                    <a:pt x="0" y="47"/>
                    <a:pt x="0" y="47"/>
                  </a:cubicBezTo>
                  <a:cubicBezTo>
                    <a:pt x="0" y="50"/>
                    <a:pt x="2" y="52"/>
                    <a:pt x="4" y="53"/>
                  </a:cubicBezTo>
                  <a:cubicBezTo>
                    <a:pt x="16" y="55"/>
                    <a:pt x="26" y="60"/>
                    <a:pt x="37" y="66"/>
                  </a:cubicBezTo>
                  <a:cubicBezTo>
                    <a:pt x="53" y="73"/>
                    <a:pt x="70" y="81"/>
                    <a:pt x="86" y="79"/>
                  </a:cubicBezTo>
                  <a:cubicBezTo>
                    <a:pt x="96" y="78"/>
                    <a:pt x="105" y="73"/>
                    <a:pt x="112" y="66"/>
                  </a:cubicBezTo>
                  <a:cubicBezTo>
                    <a:pt x="115" y="62"/>
                    <a:pt x="118" y="58"/>
                    <a:pt x="120" y="53"/>
                  </a:cubicBezTo>
                  <a:cubicBezTo>
                    <a:pt x="122" y="48"/>
                    <a:pt x="123" y="42"/>
                    <a:pt x="122" y="37"/>
                  </a:cubicBezTo>
                  <a:cubicBezTo>
                    <a:pt x="122" y="26"/>
                    <a:pt x="118" y="17"/>
                    <a:pt x="110" y="10"/>
                  </a:cubicBezTo>
                  <a:cubicBezTo>
                    <a:pt x="103" y="3"/>
                    <a:pt x="93" y="0"/>
                    <a:pt x="84" y="1"/>
                  </a:cubicBezTo>
                  <a:cubicBezTo>
                    <a:pt x="67" y="2"/>
                    <a:pt x="51" y="13"/>
                    <a:pt x="36" y="24"/>
                  </a:cubicBezTo>
                  <a:lnTo>
                    <a:pt x="33" y="25"/>
                  </a:lnTo>
                  <a:cubicBezTo>
                    <a:pt x="32" y="25"/>
                    <a:pt x="32" y="26"/>
                    <a:pt x="32" y="27"/>
                  </a:cubicBezTo>
                  <a:cubicBezTo>
                    <a:pt x="31" y="28"/>
                    <a:pt x="31" y="29"/>
                    <a:pt x="32" y="30"/>
                  </a:cubicBezTo>
                  <a:cubicBezTo>
                    <a:pt x="33" y="32"/>
                    <a:pt x="35" y="33"/>
                    <a:pt x="37" y="32"/>
                  </a:cubicBezTo>
                  <a:lnTo>
                    <a:pt x="39" y="30"/>
                  </a:lnTo>
                  <a:cubicBezTo>
                    <a:pt x="55" y="20"/>
                    <a:pt x="69" y="10"/>
                    <a:pt x="84" y="9"/>
                  </a:cubicBezTo>
                  <a:cubicBezTo>
                    <a:pt x="92" y="8"/>
                    <a:pt x="99" y="11"/>
                    <a:pt x="105" y="16"/>
                  </a:cubicBezTo>
                  <a:cubicBezTo>
                    <a:pt x="111" y="22"/>
                    <a:pt x="115" y="29"/>
                    <a:pt x="115" y="37"/>
                  </a:cubicBezTo>
                  <a:cubicBezTo>
                    <a:pt x="115" y="42"/>
                    <a:pt x="114" y="46"/>
                    <a:pt x="113" y="50"/>
                  </a:cubicBezTo>
                  <a:cubicBezTo>
                    <a:pt x="111" y="54"/>
                    <a:pt x="109" y="57"/>
                    <a:pt x="107" y="60"/>
                  </a:cubicBezTo>
                  <a:cubicBezTo>
                    <a:pt x="101" y="67"/>
                    <a:pt x="93" y="71"/>
                    <a:pt x="86" y="71"/>
                  </a:cubicBezTo>
                  <a:cubicBezTo>
                    <a:pt x="72" y="72"/>
                    <a:pt x="56" y="66"/>
                    <a:pt x="40" y="58"/>
                  </a:cubicBezTo>
                  <a:cubicBezTo>
                    <a:pt x="30" y="53"/>
                    <a:pt x="22" y="49"/>
                    <a:pt x="12" y="46"/>
                  </a:cubicBezTo>
                  <a:lnTo>
                    <a:pt x="12" y="46"/>
                  </a:lnTo>
                  <a:cubicBezTo>
                    <a:pt x="15" y="45"/>
                    <a:pt x="18" y="43"/>
                    <a:pt x="22" y="41"/>
                  </a:cubicBezTo>
                  <a:cubicBezTo>
                    <a:pt x="23" y="40"/>
                    <a:pt x="24" y="40"/>
                    <a:pt x="24" y="39"/>
                  </a:cubicBezTo>
                  <a:cubicBezTo>
                    <a:pt x="24" y="38"/>
                    <a:pt x="24" y="37"/>
                    <a:pt x="24" y="36"/>
                  </a:cubicBezTo>
                  <a:cubicBezTo>
                    <a:pt x="23" y="34"/>
                    <a:pt x="21" y="33"/>
                    <a:pt x="19" y="34"/>
                  </a:cubicBezTo>
                  <a:cubicBezTo>
                    <a:pt x="13" y="37"/>
                    <a:pt x="8" y="40"/>
                    <a:pt x="4" y="42"/>
                  </a:cubicBezTo>
                  <a:cubicBezTo>
                    <a:pt x="3" y="42"/>
                    <a:pt x="1" y="44"/>
                    <a:pt x="1" y="45"/>
                  </a:cubicBezTo>
                  <a:lnTo>
                    <a:pt x="1" y="45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6164" name="타원 6163"/>
          <p:cNvSpPr/>
          <p:nvPr/>
        </p:nvSpPr>
        <p:spPr>
          <a:xfrm>
            <a:off x="3039557" y="586962"/>
            <a:ext cx="1269737" cy="1326894"/>
          </a:xfrm>
          <a:prstGeom prst="ellipse">
            <a:avLst/>
          </a:prstGeom>
          <a:noFill/>
          <a:ln w="19089" cap="flat" cmpd="sng" algn="ctr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65" name="화살표: 오른쪽 6164"/>
          <p:cNvSpPr/>
          <p:nvPr/>
        </p:nvSpPr>
        <p:spPr>
          <a:xfrm>
            <a:off x="4514089" y="1031381"/>
            <a:ext cx="642794" cy="57140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5B57"/>
          </a:solidFill>
          <a:ln w="25452" cap="flat" cmpd="sng" algn="ctr">
            <a:solidFill>
              <a:srgbClr val="4F423F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66" name="TextBox 6165"/>
          <p:cNvSpPr txBox="1"/>
          <p:nvPr/>
        </p:nvSpPr>
        <p:spPr>
          <a:xfrm>
            <a:off x="5131486" y="1915419"/>
            <a:ext cx="1661799" cy="5571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센서 값 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DB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에 저장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Arial"/>
              <a:ea typeface="맑은 고딕"/>
              <a:sym typeface="Oxygen"/>
            </a:endParaRPr>
          </a:p>
        </p:txBody>
      </p:sp>
      <p:sp>
        <p:nvSpPr>
          <p:cNvPr id="6167" name="타원 6166"/>
          <p:cNvSpPr/>
          <p:nvPr/>
        </p:nvSpPr>
        <p:spPr>
          <a:xfrm>
            <a:off x="7594825" y="683749"/>
            <a:ext cx="1269792" cy="1328512"/>
          </a:xfrm>
          <a:prstGeom prst="ellipse">
            <a:avLst/>
          </a:prstGeom>
          <a:noFill/>
          <a:ln w="19089" cap="flat" cmpd="sng" algn="ctr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68" name="화살표: 오른쪽 6167"/>
          <p:cNvSpPr/>
          <p:nvPr/>
        </p:nvSpPr>
        <p:spPr>
          <a:xfrm>
            <a:off x="6861550" y="1115498"/>
            <a:ext cx="642850" cy="5729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5B57"/>
          </a:solidFill>
          <a:ln w="25452" cap="flat" cmpd="sng" algn="ctr">
            <a:solidFill>
              <a:srgbClr val="4F423F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6169" name="Group 2"/>
          <p:cNvGrpSpPr/>
          <p:nvPr/>
        </p:nvGrpSpPr>
        <p:grpSpPr>
          <a:xfrm>
            <a:off x="3428438" y="3396314"/>
            <a:ext cx="619016" cy="633305"/>
            <a:chOff x="3426805" y="3395045"/>
            <a:chExt cx="619016" cy="633305"/>
          </a:xfrm>
        </p:grpSpPr>
        <p:sp>
          <p:nvSpPr>
            <p:cNvPr id="6170" name="자유형: 도형 6169"/>
            <p:cNvSpPr/>
            <p:nvPr/>
          </p:nvSpPr>
          <p:spPr>
            <a:xfrm>
              <a:off x="3528392" y="3501377"/>
              <a:ext cx="406295" cy="526973"/>
            </a:xfrm>
            <a:custGeom>
              <a:avLst/>
              <a:gdLst>
                <a:gd name="T0" fmla="*/ 0 w 255"/>
                <a:gd name="T1" fmla="*/ 0 h 332"/>
                <a:gd name="T2" fmla="*/ 255 w 255"/>
                <a:gd name="T3" fmla="*/ 332 h 332"/>
              </a:gdLst>
              <a:ahLst/>
              <a:cxnLst/>
              <a:rect l="T0" t="T1" r="T2" b="T3"/>
              <a:pathLst>
                <a:path w="255" h="332">
                  <a:moveTo>
                    <a:pt x="130" y="12"/>
                  </a:moveTo>
                  <a:cubicBezTo>
                    <a:pt x="158" y="12"/>
                    <a:pt x="184" y="22"/>
                    <a:pt x="205" y="39"/>
                  </a:cubicBezTo>
                  <a:cubicBezTo>
                    <a:pt x="228" y="60"/>
                    <a:pt x="242" y="89"/>
                    <a:pt x="242" y="119"/>
                  </a:cubicBezTo>
                  <a:cubicBezTo>
                    <a:pt x="242" y="140"/>
                    <a:pt x="236" y="160"/>
                    <a:pt x="224" y="177"/>
                  </a:cubicBezTo>
                  <a:cubicBezTo>
                    <a:pt x="213" y="193"/>
                    <a:pt x="197" y="207"/>
                    <a:pt x="178" y="216"/>
                  </a:cubicBezTo>
                  <a:cubicBezTo>
                    <a:pt x="166" y="221"/>
                    <a:pt x="158" y="232"/>
                    <a:pt x="158" y="245"/>
                  </a:cubicBezTo>
                  <a:lnTo>
                    <a:pt x="158" y="252"/>
                  </a:lnTo>
                  <a:lnTo>
                    <a:pt x="101" y="252"/>
                  </a:lnTo>
                  <a:lnTo>
                    <a:pt x="101" y="245"/>
                  </a:lnTo>
                  <a:cubicBezTo>
                    <a:pt x="101" y="232"/>
                    <a:pt x="94" y="221"/>
                    <a:pt x="82" y="216"/>
                  </a:cubicBezTo>
                  <a:cubicBezTo>
                    <a:pt x="38" y="196"/>
                    <a:pt x="13" y="151"/>
                    <a:pt x="19" y="105"/>
                  </a:cubicBezTo>
                  <a:cubicBezTo>
                    <a:pt x="26" y="57"/>
                    <a:pt x="67" y="18"/>
                    <a:pt x="118" y="13"/>
                  </a:cubicBezTo>
                  <a:cubicBezTo>
                    <a:pt x="122" y="12"/>
                    <a:pt x="126" y="12"/>
                    <a:pt x="130" y="12"/>
                  </a:cubicBezTo>
                  <a:lnTo>
                    <a:pt x="130" y="12"/>
                  </a:lnTo>
                  <a:close/>
                  <a:moveTo>
                    <a:pt x="158" y="265"/>
                  </a:moveTo>
                  <a:lnTo>
                    <a:pt x="158" y="286"/>
                  </a:lnTo>
                  <a:cubicBezTo>
                    <a:pt x="158" y="290"/>
                    <a:pt x="155" y="293"/>
                    <a:pt x="151" y="293"/>
                  </a:cubicBezTo>
                  <a:lnTo>
                    <a:pt x="109" y="293"/>
                  </a:lnTo>
                  <a:cubicBezTo>
                    <a:pt x="105" y="293"/>
                    <a:pt x="101" y="290"/>
                    <a:pt x="101" y="286"/>
                  </a:cubicBezTo>
                  <a:lnTo>
                    <a:pt x="101" y="265"/>
                  </a:lnTo>
                  <a:lnTo>
                    <a:pt x="158" y="265"/>
                  </a:lnTo>
                  <a:close/>
                  <a:moveTo>
                    <a:pt x="144" y="305"/>
                  </a:moveTo>
                  <a:lnTo>
                    <a:pt x="144" y="312"/>
                  </a:lnTo>
                  <a:cubicBezTo>
                    <a:pt x="144" y="316"/>
                    <a:pt x="141" y="320"/>
                    <a:pt x="137" y="320"/>
                  </a:cubicBezTo>
                  <a:lnTo>
                    <a:pt x="123" y="320"/>
                  </a:lnTo>
                  <a:cubicBezTo>
                    <a:pt x="119" y="320"/>
                    <a:pt x="116" y="316"/>
                    <a:pt x="116" y="312"/>
                  </a:cubicBezTo>
                  <a:lnTo>
                    <a:pt x="116" y="305"/>
                  </a:lnTo>
                  <a:lnTo>
                    <a:pt x="144" y="305"/>
                  </a:lnTo>
                  <a:close/>
                  <a:moveTo>
                    <a:pt x="131" y="0"/>
                  </a:moveTo>
                  <a:cubicBezTo>
                    <a:pt x="126" y="0"/>
                    <a:pt x="121" y="0"/>
                    <a:pt x="116" y="0"/>
                  </a:cubicBezTo>
                  <a:cubicBezTo>
                    <a:pt x="59" y="6"/>
                    <a:pt x="13" y="50"/>
                    <a:pt x="6" y="103"/>
                  </a:cubicBezTo>
                  <a:cubicBezTo>
                    <a:pt x="0" y="155"/>
                    <a:pt x="28" y="205"/>
                    <a:pt x="77" y="227"/>
                  </a:cubicBezTo>
                  <a:cubicBezTo>
                    <a:pt x="84" y="230"/>
                    <a:pt x="89" y="238"/>
                    <a:pt x="89" y="245"/>
                  </a:cubicBezTo>
                  <a:lnTo>
                    <a:pt x="89" y="286"/>
                  </a:lnTo>
                  <a:cubicBezTo>
                    <a:pt x="89" y="294"/>
                    <a:pt x="95" y="302"/>
                    <a:pt x="103" y="304"/>
                  </a:cubicBezTo>
                  <a:lnTo>
                    <a:pt x="103" y="312"/>
                  </a:lnTo>
                  <a:cubicBezTo>
                    <a:pt x="103" y="323"/>
                    <a:pt x="112" y="332"/>
                    <a:pt x="123" y="332"/>
                  </a:cubicBezTo>
                  <a:lnTo>
                    <a:pt x="137" y="332"/>
                  </a:lnTo>
                  <a:cubicBezTo>
                    <a:pt x="148" y="332"/>
                    <a:pt x="157" y="323"/>
                    <a:pt x="157" y="312"/>
                  </a:cubicBezTo>
                  <a:lnTo>
                    <a:pt x="157" y="304"/>
                  </a:lnTo>
                  <a:cubicBezTo>
                    <a:pt x="165" y="302"/>
                    <a:pt x="171" y="294"/>
                    <a:pt x="171" y="286"/>
                  </a:cubicBezTo>
                  <a:lnTo>
                    <a:pt x="171" y="245"/>
                  </a:lnTo>
                  <a:cubicBezTo>
                    <a:pt x="171" y="238"/>
                    <a:pt x="176" y="230"/>
                    <a:pt x="183" y="227"/>
                  </a:cubicBezTo>
                  <a:cubicBezTo>
                    <a:pt x="204" y="217"/>
                    <a:pt x="222" y="202"/>
                    <a:pt x="235" y="183"/>
                  </a:cubicBezTo>
                  <a:cubicBezTo>
                    <a:pt x="248" y="164"/>
                    <a:pt x="255" y="142"/>
                    <a:pt x="255" y="118"/>
                  </a:cubicBezTo>
                  <a:cubicBezTo>
                    <a:pt x="255" y="85"/>
                    <a:pt x="240" y="52"/>
                    <a:pt x="214" y="30"/>
                  </a:cubicBezTo>
                  <a:cubicBezTo>
                    <a:pt x="190" y="10"/>
                    <a:pt x="162" y="0"/>
                    <a:pt x="131" y="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71" name="자유형: 도형 6170"/>
            <p:cNvSpPr/>
            <p:nvPr/>
          </p:nvSpPr>
          <p:spPr>
            <a:xfrm>
              <a:off x="3958523" y="3680719"/>
              <a:ext cx="87298" cy="19089"/>
            </a:xfrm>
            <a:custGeom>
              <a:avLst/>
              <a:gdLst>
                <a:gd name="T0" fmla="*/ 0 w 54"/>
                <a:gd name="T1" fmla="*/ 0 h 12"/>
                <a:gd name="T2" fmla="*/ 54 w 54"/>
                <a:gd name="T3" fmla="*/ 12 h 12"/>
              </a:gdLst>
              <a:ahLst/>
              <a:cxnLst/>
              <a:rect l="T0" t="T1" r="T2" b="T3"/>
              <a:pathLst>
                <a:path w="54" h="12">
                  <a:moveTo>
                    <a:pt x="6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lnTo>
                    <a:pt x="48" y="12"/>
                  </a:lnTo>
                  <a:cubicBezTo>
                    <a:pt x="51" y="12"/>
                    <a:pt x="54" y="9"/>
                    <a:pt x="54" y="6"/>
                  </a:cubicBezTo>
                  <a:cubicBezTo>
                    <a:pt x="54" y="2"/>
                    <a:pt x="51" y="0"/>
                    <a:pt x="48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72" name="자유형: 도형 6171"/>
            <p:cNvSpPr/>
            <p:nvPr/>
          </p:nvSpPr>
          <p:spPr>
            <a:xfrm>
              <a:off x="3426805" y="3680719"/>
              <a:ext cx="87298" cy="19089"/>
            </a:xfrm>
            <a:custGeom>
              <a:avLst/>
              <a:gdLst>
                <a:gd name="T0" fmla="*/ 0 w 54"/>
                <a:gd name="T1" fmla="*/ 0 h 12"/>
                <a:gd name="T2" fmla="*/ 54 w 54"/>
                <a:gd name="T3" fmla="*/ 12 h 12"/>
              </a:gdLst>
              <a:ahLst/>
              <a:cxnLst/>
              <a:rect l="T0" t="T1" r="T2" b="T3"/>
              <a:pathLst>
                <a:path w="54" h="12">
                  <a:moveTo>
                    <a:pt x="6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lnTo>
                    <a:pt x="47" y="12"/>
                  </a:lnTo>
                  <a:cubicBezTo>
                    <a:pt x="51" y="12"/>
                    <a:pt x="54" y="9"/>
                    <a:pt x="54" y="6"/>
                  </a:cubicBezTo>
                  <a:cubicBezTo>
                    <a:pt x="54" y="2"/>
                    <a:pt x="51" y="0"/>
                    <a:pt x="47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73" name="자유형: 도형 6172"/>
            <p:cNvSpPr/>
            <p:nvPr/>
          </p:nvSpPr>
          <p:spPr>
            <a:xfrm>
              <a:off x="3726768" y="3395045"/>
              <a:ext cx="19033" cy="82554"/>
            </a:xfrm>
            <a:custGeom>
              <a:avLst/>
              <a:gdLst>
                <a:gd name="T0" fmla="*/ 0 w 12"/>
                <a:gd name="T1" fmla="*/ 0 h 51"/>
                <a:gd name="T2" fmla="*/ 12 w 12"/>
                <a:gd name="T3" fmla="*/ 51 h 51"/>
              </a:gdLst>
              <a:ahLst/>
              <a:cxnLst/>
              <a:rect l="T0" t="T1" r="T2" b="T3"/>
              <a:pathLst>
                <a:path w="12" h="51">
                  <a:moveTo>
                    <a:pt x="6" y="0"/>
                  </a:moveTo>
                  <a:cubicBezTo>
                    <a:pt x="2" y="0"/>
                    <a:pt x="0" y="2"/>
                    <a:pt x="0" y="6"/>
                  </a:cubicBezTo>
                  <a:lnTo>
                    <a:pt x="0" y="45"/>
                  </a:lnTo>
                  <a:cubicBezTo>
                    <a:pt x="0" y="49"/>
                    <a:pt x="2" y="51"/>
                    <a:pt x="6" y="51"/>
                  </a:cubicBezTo>
                  <a:cubicBezTo>
                    <a:pt x="9" y="51"/>
                    <a:pt x="12" y="49"/>
                    <a:pt x="12" y="45"/>
                  </a:cubicBezTo>
                  <a:lnTo>
                    <a:pt x="12" y="6"/>
                  </a:lnTo>
                  <a:cubicBezTo>
                    <a:pt x="12" y="2"/>
                    <a:pt x="9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74" name="자유형: 도형 6173"/>
            <p:cNvSpPr/>
            <p:nvPr/>
          </p:nvSpPr>
          <p:spPr>
            <a:xfrm>
              <a:off x="3839464" y="3461691"/>
              <a:ext cx="41249" cy="47612"/>
            </a:xfrm>
            <a:custGeom>
              <a:avLst/>
              <a:gdLst>
                <a:gd name="T0" fmla="*/ 0 w 25"/>
                <a:gd name="T1" fmla="*/ 0 h 30"/>
                <a:gd name="T2" fmla="*/ 25 w 25"/>
                <a:gd name="T3" fmla="*/ 30 h 30"/>
              </a:gdLst>
              <a:ahLst/>
              <a:cxnLst/>
              <a:rect l="T0" t="T1" r="T2" b="T3"/>
              <a:pathLst>
                <a:path w="25" h="30">
                  <a:moveTo>
                    <a:pt x="18" y="0"/>
                  </a:moveTo>
                  <a:cubicBezTo>
                    <a:pt x="16" y="0"/>
                    <a:pt x="13" y="0"/>
                    <a:pt x="12" y="2"/>
                  </a:cubicBezTo>
                  <a:lnTo>
                    <a:pt x="1" y="20"/>
                  </a:lnTo>
                  <a:cubicBezTo>
                    <a:pt x="0" y="23"/>
                    <a:pt x="0" y="26"/>
                    <a:pt x="3" y="28"/>
                  </a:cubicBezTo>
                  <a:cubicBezTo>
                    <a:pt x="4" y="29"/>
                    <a:pt x="6" y="30"/>
                    <a:pt x="6" y="30"/>
                  </a:cubicBezTo>
                  <a:cubicBezTo>
                    <a:pt x="9" y="30"/>
                    <a:pt x="11" y="28"/>
                    <a:pt x="12" y="26"/>
                  </a:cubicBezTo>
                  <a:lnTo>
                    <a:pt x="23" y="9"/>
                  </a:lnTo>
                  <a:cubicBezTo>
                    <a:pt x="25" y="5"/>
                    <a:pt x="24" y="2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75" name="자유형: 도형 6174"/>
            <p:cNvSpPr/>
            <p:nvPr/>
          </p:nvSpPr>
          <p:spPr>
            <a:xfrm>
              <a:off x="3590294" y="3872787"/>
              <a:ext cx="41249" cy="47612"/>
            </a:xfrm>
            <a:custGeom>
              <a:avLst/>
              <a:gdLst>
                <a:gd name="T0" fmla="*/ 0 w 25"/>
                <a:gd name="T1" fmla="*/ 0 h 29"/>
                <a:gd name="T2" fmla="*/ 25 w 25"/>
                <a:gd name="T3" fmla="*/ 29 h 29"/>
              </a:gdLst>
              <a:ahLst/>
              <a:cxnLst/>
              <a:rect l="T0" t="T1" r="T2" b="T3"/>
              <a:pathLst>
                <a:path w="25" h="29">
                  <a:moveTo>
                    <a:pt x="18" y="0"/>
                  </a:moveTo>
                  <a:cubicBezTo>
                    <a:pt x="15" y="0"/>
                    <a:pt x="13" y="1"/>
                    <a:pt x="12" y="2"/>
                  </a:cubicBezTo>
                  <a:lnTo>
                    <a:pt x="1" y="20"/>
                  </a:lnTo>
                  <a:cubicBezTo>
                    <a:pt x="0" y="23"/>
                    <a:pt x="0" y="26"/>
                    <a:pt x="3" y="29"/>
                  </a:cubicBezTo>
                  <a:cubicBezTo>
                    <a:pt x="4" y="29"/>
                    <a:pt x="5" y="29"/>
                    <a:pt x="6" y="29"/>
                  </a:cubicBezTo>
                  <a:cubicBezTo>
                    <a:pt x="9" y="29"/>
                    <a:pt x="11" y="29"/>
                    <a:pt x="12" y="26"/>
                  </a:cubicBezTo>
                  <a:lnTo>
                    <a:pt x="23" y="9"/>
                  </a:lnTo>
                  <a:cubicBezTo>
                    <a:pt x="25" y="6"/>
                    <a:pt x="24" y="2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76" name="자유형: 도형 6175"/>
            <p:cNvSpPr/>
            <p:nvPr/>
          </p:nvSpPr>
          <p:spPr>
            <a:xfrm>
              <a:off x="3590294" y="3460128"/>
              <a:ext cx="41249" cy="49175"/>
            </a:xfrm>
            <a:custGeom>
              <a:avLst/>
              <a:gdLst>
                <a:gd name="T0" fmla="*/ 0 w 25"/>
                <a:gd name="T1" fmla="*/ 0 h 30"/>
                <a:gd name="T2" fmla="*/ 25 w 25"/>
                <a:gd name="T3" fmla="*/ 30 h 30"/>
              </a:gdLst>
              <a:ahLst/>
              <a:cxnLst/>
              <a:rect l="T0" t="T1" r="T2" b="T3"/>
              <a:pathLst>
                <a:path w="25" h="30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0" y="2"/>
                    <a:pt x="0" y="6"/>
                    <a:pt x="2" y="10"/>
                  </a:cubicBezTo>
                  <a:lnTo>
                    <a:pt x="12" y="27"/>
                  </a:lnTo>
                  <a:cubicBezTo>
                    <a:pt x="13" y="29"/>
                    <a:pt x="15" y="30"/>
                    <a:pt x="18" y="30"/>
                  </a:cubicBezTo>
                  <a:cubicBezTo>
                    <a:pt x="19" y="30"/>
                    <a:pt x="20" y="29"/>
                    <a:pt x="21" y="29"/>
                  </a:cubicBezTo>
                  <a:cubicBezTo>
                    <a:pt x="24" y="27"/>
                    <a:pt x="25" y="23"/>
                    <a:pt x="23" y="20"/>
                  </a:cubicBezTo>
                  <a:lnTo>
                    <a:pt x="13" y="3"/>
                  </a:lnTo>
                  <a:cubicBezTo>
                    <a:pt x="12" y="1"/>
                    <a:pt x="9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80" name="자유형: 도형 6179"/>
            <p:cNvSpPr/>
            <p:nvPr/>
          </p:nvSpPr>
          <p:spPr>
            <a:xfrm>
              <a:off x="3839464" y="3872787"/>
              <a:ext cx="41249" cy="47612"/>
            </a:xfrm>
            <a:custGeom>
              <a:avLst/>
              <a:gdLst>
                <a:gd name="T0" fmla="*/ 0 w 25"/>
                <a:gd name="T1" fmla="*/ 0 h 30"/>
                <a:gd name="T2" fmla="*/ 25 w 25"/>
                <a:gd name="T3" fmla="*/ 30 h 30"/>
              </a:gdLst>
              <a:ahLst/>
              <a:cxnLst/>
              <a:rect l="T0" t="T1" r="T2" b="T3"/>
              <a:pathLst>
                <a:path w="25" h="30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0" y="2"/>
                    <a:pt x="0" y="6"/>
                    <a:pt x="2" y="10"/>
                  </a:cubicBezTo>
                  <a:lnTo>
                    <a:pt x="12" y="27"/>
                  </a:lnTo>
                  <a:cubicBezTo>
                    <a:pt x="14" y="29"/>
                    <a:pt x="16" y="30"/>
                    <a:pt x="18" y="30"/>
                  </a:cubicBezTo>
                  <a:cubicBezTo>
                    <a:pt x="19" y="30"/>
                    <a:pt x="20" y="29"/>
                    <a:pt x="21" y="29"/>
                  </a:cubicBezTo>
                  <a:cubicBezTo>
                    <a:pt x="24" y="27"/>
                    <a:pt x="25" y="23"/>
                    <a:pt x="23" y="20"/>
                  </a:cubicBezTo>
                  <a:lnTo>
                    <a:pt x="13" y="3"/>
                  </a:lnTo>
                  <a:cubicBezTo>
                    <a:pt x="12" y="1"/>
                    <a:pt x="10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81" name="자유형: 도형 6180"/>
            <p:cNvSpPr/>
            <p:nvPr/>
          </p:nvSpPr>
          <p:spPr>
            <a:xfrm>
              <a:off x="3925144" y="3791851"/>
              <a:ext cx="52412" cy="34885"/>
            </a:xfrm>
            <a:custGeom>
              <a:avLst/>
              <a:gdLst>
                <a:gd name="T0" fmla="*/ 0 w 33"/>
                <a:gd name="T1" fmla="*/ 0 h 22"/>
                <a:gd name="T2" fmla="*/ 33 w 33"/>
                <a:gd name="T3" fmla="*/ 22 h 22"/>
              </a:gdLst>
              <a:ahLst/>
              <a:cxnLst/>
              <a:rect l="T0" t="T1" r="T2" b="T3"/>
              <a:pathLst>
                <a:path w="33" h="22">
                  <a:moveTo>
                    <a:pt x="7" y="0"/>
                  </a:moveTo>
                  <a:cubicBezTo>
                    <a:pt x="5" y="0"/>
                    <a:pt x="3" y="1"/>
                    <a:pt x="1" y="2"/>
                  </a:cubicBezTo>
                  <a:cubicBezTo>
                    <a:pt x="0" y="6"/>
                    <a:pt x="1" y="9"/>
                    <a:pt x="3" y="11"/>
                  </a:cubicBezTo>
                  <a:lnTo>
                    <a:pt x="21" y="21"/>
                  </a:lnTo>
                  <a:quadBezTo>
                    <a:pt x="23" y="22"/>
                    <a:pt x="25" y="22"/>
                  </a:quadBezTo>
                  <a:cubicBezTo>
                    <a:pt x="27" y="22"/>
                    <a:pt x="29" y="21"/>
                    <a:pt x="31" y="19"/>
                  </a:cubicBezTo>
                  <a:cubicBezTo>
                    <a:pt x="33" y="16"/>
                    <a:pt x="32" y="12"/>
                    <a:pt x="29" y="10"/>
                  </a:cubicBezTo>
                  <a:lnTo>
                    <a:pt x="10" y="0"/>
                  </a:lnTo>
                  <a:cubicBezTo>
                    <a:pt x="9" y="0"/>
                    <a:pt x="8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82" name="자유형: 도형 6181"/>
            <p:cNvSpPr/>
            <p:nvPr/>
          </p:nvSpPr>
          <p:spPr>
            <a:xfrm>
              <a:off x="3493451" y="3553789"/>
              <a:ext cx="53975" cy="36504"/>
            </a:xfrm>
            <a:custGeom>
              <a:avLst/>
              <a:gdLst>
                <a:gd name="T0" fmla="*/ 0 w 33"/>
                <a:gd name="T1" fmla="*/ 0 h 22"/>
                <a:gd name="T2" fmla="*/ 33 w 33"/>
                <a:gd name="T3" fmla="*/ 22 h 22"/>
              </a:gdLst>
              <a:ahLst/>
              <a:cxnLst/>
              <a:rect l="T0" t="T1" r="T2" b="T3"/>
              <a:pathLst>
                <a:path w="33" h="22">
                  <a:moveTo>
                    <a:pt x="7" y="0"/>
                  </a:moveTo>
                  <a:cubicBezTo>
                    <a:pt x="5" y="0"/>
                    <a:pt x="3" y="1"/>
                    <a:pt x="1" y="2"/>
                  </a:cubicBezTo>
                  <a:cubicBezTo>
                    <a:pt x="0" y="5"/>
                    <a:pt x="1" y="9"/>
                    <a:pt x="3" y="11"/>
                  </a:cubicBezTo>
                  <a:lnTo>
                    <a:pt x="22" y="21"/>
                  </a:lnTo>
                  <a:quadBezTo>
                    <a:pt x="23" y="22"/>
                    <a:pt x="25" y="22"/>
                  </a:quadBezTo>
                  <a:cubicBezTo>
                    <a:pt x="27" y="22"/>
                    <a:pt x="29" y="21"/>
                    <a:pt x="31" y="19"/>
                  </a:cubicBezTo>
                  <a:cubicBezTo>
                    <a:pt x="33" y="15"/>
                    <a:pt x="32" y="12"/>
                    <a:pt x="29" y="11"/>
                  </a:cubicBezTo>
                  <a:lnTo>
                    <a:pt x="10" y="0"/>
                  </a:lnTo>
                  <a:cubicBezTo>
                    <a:pt x="9" y="0"/>
                    <a:pt x="8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83" name="자유형: 도형 6182"/>
            <p:cNvSpPr/>
            <p:nvPr/>
          </p:nvSpPr>
          <p:spPr>
            <a:xfrm>
              <a:off x="3925144" y="3553789"/>
              <a:ext cx="52412" cy="36504"/>
            </a:xfrm>
            <a:custGeom>
              <a:avLst/>
              <a:gdLst>
                <a:gd name="T0" fmla="*/ 0 w 33"/>
                <a:gd name="T1" fmla="*/ 0 h 23"/>
                <a:gd name="T2" fmla="*/ 33 w 33"/>
                <a:gd name="T3" fmla="*/ 23 h 23"/>
              </a:gdLst>
              <a:ahLst/>
              <a:cxnLst/>
              <a:rect l="T0" t="T1" r="T2" b="T3"/>
              <a:pathLst>
                <a:path w="33" h="23">
                  <a:moveTo>
                    <a:pt x="26" y="0"/>
                  </a:moveTo>
                  <a:cubicBezTo>
                    <a:pt x="24" y="0"/>
                    <a:pt x="23" y="0"/>
                    <a:pt x="22" y="1"/>
                  </a:cubicBezTo>
                  <a:lnTo>
                    <a:pt x="4" y="11"/>
                  </a:lnTo>
                  <a:cubicBezTo>
                    <a:pt x="1" y="12"/>
                    <a:pt x="0" y="16"/>
                    <a:pt x="2" y="19"/>
                  </a:cubicBezTo>
                  <a:cubicBezTo>
                    <a:pt x="3" y="21"/>
                    <a:pt x="5" y="23"/>
                    <a:pt x="8" y="23"/>
                  </a:cubicBezTo>
                  <a:cubicBezTo>
                    <a:pt x="9" y="23"/>
                    <a:pt x="10" y="22"/>
                    <a:pt x="11" y="21"/>
                  </a:cubicBezTo>
                  <a:lnTo>
                    <a:pt x="29" y="11"/>
                  </a:lnTo>
                  <a:cubicBezTo>
                    <a:pt x="32" y="9"/>
                    <a:pt x="33" y="5"/>
                    <a:pt x="31" y="3"/>
                  </a:cubicBezTo>
                  <a:cubicBezTo>
                    <a:pt x="30" y="1"/>
                    <a:pt x="28" y="0"/>
                    <a:pt x="2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84" name="자유형: 도형 6183"/>
            <p:cNvSpPr/>
            <p:nvPr/>
          </p:nvSpPr>
          <p:spPr>
            <a:xfrm>
              <a:off x="3493451" y="3791851"/>
              <a:ext cx="53975" cy="36504"/>
            </a:xfrm>
            <a:custGeom>
              <a:avLst/>
              <a:gdLst>
                <a:gd name="T0" fmla="*/ 0 w 33"/>
                <a:gd name="T1" fmla="*/ 0 h 23"/>
                <a:gd name="T2" fmla="*/ 33 w 33"/>
                <a:gd name="T3" fmla="*/ 23 h 23"/>
              </a:gdLst>
              <a:ahLst/>
              <a:cxnLst/>
              <a:rect l="T0" t="T1" r="T2" b="T3"/>
              <a:pathLst>
                <a:path w="33" h="23">
                  <a:moveTo>
                    <a:pt x="26" y="0"/>
                  </a:moveTo>
                  <a:cubicBezTo>
                    <a:pt x="24" y="0"/>
                    <a:pt x="23" y="0"/>
                    <a:pt x="22" y="1"/>
                  </a:cubicBezTo>
                  <a:lnTo>
                    <a:pt x="4" y="11"/>
                  </a:lnTo>
                  <a:cubicBezTo>
                    <a:pt x="1" y="12"/>
                    <a:pt x="0" y="16"/>
                    <a:pt x="2" y="20"/>
                  </a:cubicBezTo>
                  <a:cubicBezTo>
                    <a:pt x="3" y="22"/>
                    <a:pt x="5" y="23"/>
                    <a:pt x="8" y="23"/>
                  </a:cubicBezTo>
                  <a:cubicBezTo>
                    <a:pt x="9" y="23"/>
                    <a:pt x="10" y="22"/>
                    <a:pt x="11" y="22"/>
                  </a:cubicBezTo>
                  <a:lnTo>
                    <a:pt x="29" y="12"/>
                  </a:lnTo>
                  <a:cubicBezTo>
                    <a:pt x="32" y="10"/>
                    <a:pt x="33" y="5"/>
                    <a:pt x="31" y="3"/>
                  </a:cubicBezTo>
                  <a:cubicBezTo>
                    <a:pt x="30" y="1"/>
                    <a:pt x="28" y="0"/>
                    <a:pt x="26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grpSp>
        <p:nvGrpSpPr>
          <p:cNvPr id="6185" name="Group 3"/>
          <p:cNvGrpSpPr/>
          <p:nvPr/>
        </p:nvGrpSpPr>
        <p:grpSpPr>
          <a:xfrm>
            <a:off x="3283982" y="923430"/>
            <a:ext cx="599982" cy="725348"/>
            <a:chOff x="3282349" y="922161"/>
            <a:chExt cx="599982" cy="725348"/>
          </a:xfrm>
        </p:grpSpPr>
        <p:sp>
          <p:nvSpPr>
            <p:cNvPr id="6186" name="자유형: 도형 6185"/>
            <p:cNvSpPr/>
            <p:nvPr/>
          </p:nvSpPr>
          <p:spPr>
            <a:xfrm>
              <a:off x="3282349" y="922161"/>
              <a:ext cx="422203" cy="725348"/>
            </a:xfrm>
            <a:custGeom>
              <a:avLst/>
              <a:gdLst>
                <a:gd name="T0" fmla="*/ 0 w 266"/>
                <a:gd name="T1" fmla="*/ 0 h 457"/>
                <a:gd name="T2" fmla="*/ 266 w 266"/>
                <a:gd name="T3" fmla="*/ 457 h 457"/>
              </a:gdLst>
              <a:ahLst/>
              <a:cxnLst/>
              <a:rect l="T0" t="T1" r="T2" b="T3"/>
              <a:pathLst>
                <a:path w="266" h="457">
                  <a:moveTo>
                    <a:pt x="132" y="0"/>
                  </a:moveTo>
                  <a:cubicBezTo>
                    <a:pt x="88" y="0"/>
                    <a:pt x="52" y="29"/>
                    <a:pt x="52" y="67"/>
                  </a:cubicBezTo>
                  <a:lnTo>
                    <a:pt x="52" y="260"/>
                  </a:lnTo>
                  <a:cubicBezTo>
                    <a:pt x="19" y="281"/>
                    <a:pt x="0" y="313"/>
                    <a:pt x="0" y="347"/>
                  </a:cubicBezTo>
                  <a:cubicBezTo>
                    <a:pt x="0" y="408"/>
                    <a:pt x="59" y="457"/>
                    <a:pt x="132" y="457"/>
                  </a:cubicBezTo>
                  <a:cubicBezTo>
                    <a:pt x="206" y="457"/>
                    <a:pt x="265" y="408"/>
                    <a:pt x="265" y="347"/>
                  </a:cubicBezTo>
                  <a:cubicBezTo>
                    <a:pt x="266" y="312"/>
                    <a:pt x="246" y="280"/>
                    <a:pt x="213" y="259"/>
                  </a:cubicBezTo>
                  <a:lnTo>
                    <a:pt x="213" y="141"/>
                  </a:lnTo>
                  <a:cubicBezTo>
                    <a:pt x="213" y="138"/>
                    <a:pt x="209" y="134"/>
                    <a:pt x="205" y="134"/>
                  </a:cubicBezTo>
                  <a:cubicBezTo>
                    <a:pt x="200" y="134"/>
                    <a:pt x="196" y="138"/>
                    <a:pt x="196" y="141"/>
                  </a:cubicBezTo>
                  <a:lnTo>
                    <a:pt x="196" y="263"/>
                  </a:lnTo>
                  <a:cubicBezTo>
                    <a:pt x="196" y="265"/>
                    <a:pt x="198" y="267"/>
                    <a:pt x="199" y="268"/>
                  </a:cubicBezTo>
                  <a:cubicBezTo>
                    <a:pt x="230" y="286"/>
                    <a:pt x="249" y="316"/>
                    <a:pt x="249" y="347"/>
                  </a:cubicBezTo>
                  <a:cubicBezTo>
                    <a:pt x="249" y="399"/>
                    <a:pt x="196" y="443"/>
                    <a:pt x="132" y="443"/>
                  </a:cubicBezTo>
                  <a:cubicBezTo>
                    <a:pt x="69" y="443"/>
                    <a:pt x="16" y="399"/>
                    <a:pt x="16" y="347"/>
                  </a:cubicBezTo>
                  <a:cubicBezTo>
                    <a:pt x="16" y="316"/>
                    <a:pt x="35" y="286"/>
                    <a:pt x="65" y="268"/>
                  </a:cubicBezTo>
                  <a:cubicBezTo>
                    <a:pt x="68" y="267"/>
                    <a:pt x="68" y="265"/>
                    <a:pt x="68" y="263"/>
                  </a:cubicBezTo>
                  <a:lnTo>
                    <a:pt x="68" y="67"/>
                  </a:lnTo>
                  <a:cubicBezTo>
                    <a:pt x="68" y="37"/>
                    <a:pt x="97" y="14"/>
                    <a:pt x="132" y="14"/>
                  </a:cubicBezTo>
                  <a:cubicBezTo>
                    <a:pt x="168" y="14"/>
                    <a:pt x="196" y="37"/>
                    <a:pt x="196" y="67"/>
                  </a:cubicBezTo>
                  <a:lnTo>
                    <a:pt x="196" y="115"/>
                  </a:lnTo>
                  <a:cubicBezTo>
                    <a:pt x="196" y="118"/>
                    <a:pt x="200" y="121"/>
                    <a:pt x="205" y="121"/>
                  </a:cubicBezTo>
                  <a:cubicBezTo>
                    <a:pt x="209" y="121"/>
                    <a:pt x="213" y="118"/>
                    <a:pt x="213" y="115"/>
                  </a:cubicBezTo>
                  <a:lnTo>
                    <a:pt x="213" y="67"/>
                  </a:lnTo>
                  <a:cubicBezTo>
                    <a:pt x="213" y="29"/>
                    <a:pt x="177" y="0"/>
                    <a:pt x="132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87" name="자유형: 도형 6186"/>
            <p:cNvSpPr/>
            <p:nvPr/>
          </p:nvSpPr>
          <p:spPr>
            <a:xfrm>
              <a:off x="3352177" y="979318"/>
              <a:ext cx="284111" cy="611090"/>
            </a:xfrm>
            <a:custGeom>
              <a:avLst/>
              <a:gdLst>
                <a:gd name="T0" fmla="*/ 0 w 178"/>
                <a:gd name="T1" fmla="*/ 0 h 384"/>
                <a:gd name="T2" fmla="*/ 178 w 178"/>
                <a:gd name="T3" fmla="*/ 384 h 384"/>
              </a:gdLst>
              <a:ahLst/>
              <a:cxnLst/>
              <a:rect l="T0" t="T1" r="T2" b="T3"/>
              <a:pathLst>
                <a:path w="178" h="384">
                  <a:moveTo>
                    <a:pt x="89" y="13"/>
                  </a:moveTo>
                  <a:cubicBezTo>
                    <a:pt x="100" y="13"/>
                    <a:pt x="108" y="20"/>
                    <a:pt x="108" y="29"/>
                  </a:cubicBezTo>
                  <a:lnTo>
                    <a:pt x="108" y="49"/>
                  </a:lnTo>
                  <a:lnTo>
                    <a:pt x="68" y="49"/>
                  </a:lnTo>
                  <a:lnTo>
                    <a:pt x="68" y="29"/>
                  </a:lnTo>
                  <a:cubicBezTo>
                    <a:pt x="68" y="20"/>
                    <a:pt x="77" y="13"/>
                    <a:pt x="89" y="13"/>
                  </a:cubicBezTo>
                  <a:lnTo>
                    <a:pt x="89" y="13"/>
                  </a:lnTo>
                  <a:close/>
                  <a:moveTo>
                    <a:pt x="108" y="63"/>
                  </a:moveTo>
                  <a:lnTo>
                    <a:pt x="108" y="101"/>
                  </a:lnTo>
                  <a:lnTo>
                    <a:pt x="68" y="101"/>
                  </a:lnTo>
                  <a:lnTo>
                    <a:pt x="68" y="63"/>
                  </a:lnTo>
                  <a:lnTo>
                    <a:pt x="108" y="63"/>
                  </a:lnTo>
                  <a:close/>
                  <a:moveTo>
                    <a:pt x="108" y="115"/>
                  </a:moveTo>
                  <a:lnTo>
                    <a:pt x="108" y="153"/>
                  </a:lnTo>
                  <a:lnTo>
                    <a:pt x="68" y="153"/>
                  </a:lnTo>
                  <a:lnTo>
                    <a:pt x="68" y="115"/>
                  </a:lnTo>
                  <a:lnTo>
                    <a:pt x="108" y="115"/>
                  </a:lnTo>
                  <a:close/>
                  <a:moveTo>
                    <a:pt x="108" y="166"/>
                  </a:moveTo>
                  <a:lnTo>
                    <a:pt x="108" y="204"/>
                  </a:lnTo>
                  <a:lnTo>
                    <a:pt x="68" y="204"/>
                  </a:lnTo>
                  <a:lnTo>
                    <a:pt x="68" y="166"/>
                  </a:lnTo>
                  <a:lnTo>
                    <a:pt x="108" y="166"/>
                  </a:lnTo>
                  <a:close/>
                  <a:moveTo>
                    <a:pt x="89" y="0"/>
                  </a:moveTo>
                  <a:cubicBezTo>
                    <a:pt x="68" y="0"/>
                    <a:pt x="52" y="13"/>
                    <a:pt x="52" y="30"/>
                  </a:cubicBezTo>
                  <a:lnTo>
                    <a:pt x="52" y="241"/>
                  </a:lnTo>
                  <a:lnTo>
                    <a:pt x="37" y="250"/>
                  </a:lnTo>
                  <a:cubicBezTo>
                    <a:pt x="13" y="264"/>
                    <a:pt x="0" y="287"/>
                    <a:pt x="0" y="310"/>
                  </a:cubicBezTo>
                  <a:cubicBezTo>
                    <a:pt x="0" y="324"/>
                    <a:pt x="4" y="339"/>
                    <a:pt x="15" y="351"/>
                  </a:cubicBezTo>
                  <a:cubicBezTo>
                    <a:pt x="16" y="353"/>
                    <a:pt x="19" y="354"/>
                    <a:pt x="22" y="354"/>
                  </a:cubicBezTo>
                  <a:cubicBezTo>
                    <a:pt x="23" y="354"/>
                    <a:pt x="25" y="354"/>
                    <a:pt x="26" y="353"/>
                  </a:cubicBezTo>
                  <a:cubicBezTo>
                    <a:pt x="30" y="351"/>
                    <a:pt x="31" y="347"/>
                    <a:pt x="28" y="344"/>
                  </a:cubicBezTo>
                  <a:cubicBezTo>
                    <a:pt x="20" y="333"/>
                    <a:pt x="16" y="322"/>
                    <a:pt x="16" y="310"/>
                  </a:cubicBezTo>
                  <a:cubicBezTo>
                    <a:pt x="16" y="290"/>
                    <a:pt x="28" y="272"/>
                    <a:pt x="47" y="261"/>
                  </a:cubicBezTo>
                  <a:lnTo>
                    <a:pt x="65" y="250"/>
                  </a:lnTo>
                  <a:cubicBezTo>
                    <a:pt x="68" y="249"/>
                    <a:pt x="68" y="247"/>
                    <a:pt x="68" y="245"/>
                  </a:cubicBezTo>
                  <a:lnTo>
                    <a:pt x="68" y="219"/>
                  </a:lnTo>
                  <a:lnTo>
                    <a:pt x="109" y="219"/>
                  </a:lnTo>
                  <a:lnTo>
                    <a:pt x="109" y="245"/>
                  </a:lnTo>
                  <a:cubicBezTo>
                    <a:pt x="109" y="247"/>
                    <a:pt x="111" y="249"/>
                    <a:pt x="112" y="250"/>
                  </a:cubicBezTo>
                  <a:lnTo>
                    <a:pt x="130" y="261"/>
                  </a:lnTo>
                  <a:cubicBezTo>
                    <a:pt x="150" y="272"/>
                    <a:pt x="161" y="291"/>
                    <a:pt x="161" y="310"/>
                  </a:cubicBezTo>
                  <a:cubicBezTo>
                    <a:pt x="161" y="343"/>
                    <a:pt x="129" y="370"/>
                    <a:pt x="89" y="370"/>
                  </a:cubicBezTo>
                  <a:cubicBezTo>
                    <a:pt x="74" y="370"/>
                    <a:pt x="59" y="366"/>
                    <a:pt x="47" y="359"/>
                  </a:cubicBezTo>
                  <a:cubicBezTo>
                    <a:pt x="46" y="358"/>
                    <a:pt x="44" y="358"/>
                    <a:pt x="43" y="358"/>
                  </a:cubicBezTo>
                  <a:cubicBezTo>
                    <a:pt x="40" y="358"/>
                    <a:pt x="37" y="359"/>
                    <a:pt x="35" y="361"/>
                  </a:cubicBezTo>
                  <a:cubicBezTo>
                    <a:pt x="33" y="364"/>
                    <a:pt x="34" y="368"/>
                    <a:pt x="38" y="371"/>
                  </a:cubicBezTo>
                  <a:cubicBezTo>
                    <a:pt x="53" y="379"/>
                    <a:pt x="70" y="384"/>
                    <a:pt x="89" y="384"/>
                  </a:cubicBezTo>
                  <a:cubicBezTo>
                    <a:pt x="138" y="384"/>
                    <a:pt x="178" y="351"/>
                    <a:pt x="178" y="310"/>
                  </a:cubicBezTo>
                  <a:cubicBezTo>
                    <a:pt x="178" y="286"/>
                    <a:pt x="164" y="264"/>
                    <a:pt x="140" y="250"/>
                  </a:cubicBezTo>
                  <a:lnTo>
                    <a:pt x="126" y="241"/>
                  </a:lnTo>
                  <a:lnTo>
                    <a:pt x="126" y="30"/>
                  </a:lnTo>
                  <a:cubicBezTo>
                    <a:pt x="126" y="13"/>
                    <a:pt x="109" y="0"/>
                    <a:pt x="89" y="0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88" name="자유형: 도형 6187"/>
            <p:cNvSpPr/>
            <p:nvPr/>
          </p:nvSpPr>
          <p:spPr>
            <a:xfrm>
              <a:off x="3736313" y="1022186"/>
              <a:ext cx="146018" cy="201557"/>
            </a:xfrm>
            <a:custGeom>
              <a:avLst/>
              <a:gdLst>
                <a:gd name="T0" fmla="*/ 0 w 92"/>
                <a:gd name="T1" fmla="*/ 0 h 127"/>
                <a:gd name="T2" fmla="*/ 92 w 92"/>
                <a:gd name="T3" fmla="*/ 127 h 127"/>
              </a:gdLst>
              <a:ahLst/>
              <a:cxnLst/>
              <a:rect l="T0" t="T1" r="T2" b="T3"/>
              <a:pathLst>
                <a:path w="92" h="127">
                  <a:moveTo>
                    <a:pt x="45" y="0"/>
                  </a:moveTo>
                  <a:cubicBezTo>
                    <a:pt x="17" y="0"/>
                    <a:pt x="0" y="14"/>
                    <a:pt x="0" y="38"/>
                  </a:cubicBezTo>
                  <a:lnTo>
                    <a:pt x="0" y="89"/>
                  </a:lnTo>
                  <a:cubicBezTo>
                    <a:pt x="0" y="102"/>
                    <a:pt x="4" y="112"/>
                    <a:pt x="13" y="118"/>
                  </a:cubicBezTo>
                  <a:cubicBezTo>
                    <a:pt x="20" y="124"/>
                    <a:pt x="31" y="127"/>
                    <a:pt x="44" y="127"/>
                  </a:cubicBezTo>
                  <a:cubicBezTo>
                    <a:pt x="71" y="127"/>
                    <a:pt x="90" y="114"/>
                    <a:pt x="90" y="96"/>
                  </a:cubicBezTo>
                  <a:cubicBezTo>
                    <a:pt x="92" y="90"/>
                    <a:pt x="88" y="88"/>
                    <a:pt x="82" y="88"/>
                  </a:cubicBezTo>
                  <a:cubicBezTo>
                    <a:pt x="76" y="88"/>
                    <a:pt x="73" y="90"/>
                    <a:pt x="73" y="93"/>
                  </a:cubicBezTo>
                  <a:cubicBezTo>
                    <a:pt x="71" y="101"/>
                    <a:pt x="70" y="113"/>
                    <a:pt x="47" y="113"/>
                  </a:cubicBezTo>
                  <a:cubicBezTo>
                    <a:pt x="28" y="113"/>
                    <a:pt x="19" y="106"/>
                    <a:pt x="19" y="89"/>
                  </a:cubicBezTo>
                  <a:lnTo>
                    <a:pt x="19" y="38"/>
                  </a:lnTo>
                  <a:cubicBezTo>
                    <a:pt x="19" y="22"/>
                    <a:pt x="28" y="14"/>
                    <a:pt x="46" y="14"/>
                  </a:cubicBezTo>
                  <a:cubicBezTo>
                    <a:pt x="67" y="14"/>
                    <a:pt x="72" y="24"/>
                    <a:pt x="72" y="33"/>
                  </a:cubicBezTo>
                  <a:cubicBezTo>
                    <a:pt x="72" y="36"/>
                    <a:pt x="76" y="38"/>
                    <a:pt x="81" y="38"/>
                  </a:cubicBezTo>
                  <a:cubicBezTo>
                    <a:pt x="87" y="38"/>
                    <a:pt x="90" y="37"/>
                    <a:pt x="90" y="30"/>
                  </a:cubicBezTo>
                  <a:cubicBezTo>
                    <a:pt x="90" y="12"/>
                    <a:pt x="72" y="0"/>
                    <a:pt x="45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89" name="자유형: 도형 6188"/>
            <p:cNvSpPr/>
            <p:nvPr/>
          </p:nvSpPr>
          <p:spPr>
            <a:xfrm>
              <a:off x="3671230" y="957103"/>
              <a:ext cx="84117" cy="69827"/>
            </a:xfrm>
            <a:custGeom>
              <a:avLst/>
              <a:gdLst>
                <a:gd name="T0" fmla="*/ 0 w 53"/>
                <a:gd name="T1" fmla="*/ 0 h 44"/>
                <a:gd name="T2" fmla="*/ 53 w 53"/>
                <a:gd name="T3" fmla="*/ 44 h 44"/>
              </a:gdLst>
              <a:ahLst/>
              <a:cxnLst/>
              <a:rect l="T0" t="T1" r="T2" b="T3"/>
              <a:pathLst>
                <a:path w="53" h="44">
                  <a:moveTo>
                    <a:pt x="27" y="13"/>
                  </a:moveTo>
                  <a:cubicBezTo>
                    <a:pt x="33" y="13"/>
                    <a:pt x="38" y="17"/>
                    <a:pt x="38" y="22"/>
                  </a:cubicBezTo>
                  <a:cubicBezTo>
                    <a:pt x="37" y="26"/>
                    <a:pt x="33" y="31"/>
                    <a:pt x="27" y="31"/>
                  </a:cubicBezTo>
                  <a:cubicBezTo>
                    <a:pt x="22" y="31"/>
                    <a:pt x="16" y="27"/>
                    <a:pt x="16" y="22"/>
                  </a:cubicBezTo>
                  <a:cubicBezTo>
                    <a:pt x="16" y="17"/>
                    <a:pt x="21" y="13"/>
                    <a:pt x="27" y="13"/>
                  </a:cubicBezTo>
                  <a:lnTo>
                    <a:pt x="27" y="13"/>
                  </a:lnTo>
                  <a:close/>
                  <a:moveTo>
                    <a:pt x="27" y="0"/>
                  </a:moveTo>
                  <a:cubicBezTo>
                    <a:pt x="12" y="0"/>
                    <a:pt x="0" y="10"/>
                    <a:pt x="0" y="22"/>
                  </a:cubicBezTo>
                  <a:cubicBezTo>
                    <a:pt x="0" y="34"/>
                    <a:pt x="12" y="44"/>
                    <a:pt x="27" y="44"/>
                  </a:cubicBezTo>
                  <a:cubicBezTo>
                    <a:pt x="42" y="44"/>
                    <a:pt x="53" y="34"/>
                    <a:pt x="53" y="22"/>
                  </a:cubicBezTo>
                  <a:cubicBezTo>
                    <a:pt x="53" y="10"/>
                    <a:pt x="41" y="0"/>
                    <a:pt x="27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6190" name="TextBox 6189"/>
          <p:cNvSpPr txBox="1"/>
          <p:nvPr/>
        </p:nvSpPr>
        <p:spPr>
          <a:xfrm>
            <a:off x="2968111" y="4388303"/>
            <a:ext cx="1628476" cy="6539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Led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Arial"/>
                <a:ea typeface="맑은 고딕"/>
                <a:sym typeface="Oxygen"/>
              </a:rPr>
              <a:t> </a:t>
            </a: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on/off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Oxygen"/>
            </a:endParaRPr>
          </a:p>
        </p:txBody>
      </p:sp>
      <p:sp>
        <p:nvSpPr>
          <p:cNvPr id="6191" name="타원 6190"/>
          <p:cNvSpPr/>
          <p:nvPr/>
        </p:nvSpPr>
        <p:spPr>
          <a:xfrm>
            <a:off x="3103021" y="3059846"/>
            <a:ext cx="1269792" cy="1328457"/>
          </a:xfrm>
          <a:prstGeom prst="ellipse">
            <a:avLst/>
          </a:prstGeom>
          <a:noFill/>
          <a:ln w="19089" cap="flat" cmpd="sng" algn="ctr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92" name="화살표: 오른쪽 6191"/>
          <p:cNvSpPr/>
          <p:nvPr/>
        </p:nvSpPr>
        <p:spPr>
          <a:xfrm>
            <a:off x="2206257" y="3437563"/>
            <a:ext cx="642850" cy="5730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5B57"/>
          </a:solidFill>
          <a:ln w="25452" cap="flat" cmpd="sng" algn="ctr">
            <a:solidFill>
              <a:srgbClr val="4F423F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6196" name="Group 4"/>
          <p:cNvGrpSpPr/>
          <p:nvPr/>
        </p:nvGrpSpPr>
        <p:grpSpPr>
          <a:xfrm>
            <a:off x="1136514" y="850420"/>
            <a:ext cx="523735" cy="828555"/>
            <a:chOff x="1134881" y="849151"/>
            <a:chExt cx="523735" cy="828555"/>
          </a:xfrm>
        </p:grpSpPr>
        <p:sp>
          <p:nvSpPr>
            <p:cNvPr id="6197" name="자유형: 도형 6196"/>
            <p:cNvSpPr/>
            <p:nvPr/>
          </p:nvSpPr>
          <p:spPr>
            <a:xfrm>
              <a:off x="1134881" y="849151"/>
              <a:ext cx="523735" cy="828555"/>
            </a:xfrm>
            <a:custGeom>
              <a:avLst/>
              <a:gdLst>
                <a:gd name="T0" fmla="*/ 0 w 330"/>
                <a:gd name="T1" fmla="*/ 0 h 521"/>
                <a:gd name="T2" fmla="*/ 330 w 330"/>
                <a:gd name="T3" fmla="*/ 521 h 521"/>
              </a:gdLst>
              <a:ahLst/>
              <a:cxnLst/>
              <a:rect l="T0" t="T1" r="T2" b="T3"/>
              <a:pathLst>
                <a:path w="330" h="521">
                  <a:moveTo>
                    <a:pt x="288" y="15"/>
                  </a:moveTo>
                  <a:cubicBezTo>
                    <a:pt x="301" y="15"/>
                    <a:pt x="313" y="25"/>
                    <a:pt x="313" y="38"/>
                  </a:cubicBezTo>
                  <a:lnTo>
                    <a:pt x="313" y="60"/>
                  </a:lnTo>
                  <a:lnTo>
                    <a:pt x="17" y="60"/>
                  </a:lnTo>
                  <a:lnTo>
                    <a:pt x="17" y="38"/>
                  </a:lnTo>
                  <a:cubicBezTo>
                    <a:pt x="17" y="25"/>
                    <a:pt x="28" y="15"/>
                    <a:pt x="42" y="15"/>
                  </a:cubicBezTo>
                  <a:lnTo>
                    <a:pt x="288" y="15"/>
                  </a:lnTo>
                  <a:close/>
                  <a:moveTo>
                    <a:pt x="313" y="75"/>
                  </a:moveTo>
                  <a:lnTo>
                    <a:pt x="313" y="413"/>
                  </a:lnTo>
                  <a:lnTo>
                    <a:pt x="75" y="413"/>
                  </a:lnTo>
                  <a:cubicBezTo>
                    <a:pt x="71" y="413"/>
                    <a:pt x="67" y="417"/>
                    <a:pt x="67" y="421"/>
                  </a:cubicBezTo>
                  <a:cubicBezTo>
                    <a:pt x="67" y="425"/>
                    <a:pt x="71" y="428"/>
                    <a:pt x="75" y="428"/>
                  </a:cubicBezTo>
                  <a:lnTo>
                    <a:pt x="313" y="428"/>
                  </a:lnTo>
                  <a:lnTo>
                    <a:pt x="313" y="482"/>
                  </a:lnTo>
                  <a:cubicBezTo>
                    <a:pt x="313" y="494"/>
                    <a:pt x="301" y="504"/>
                    <a:pt x="288" y="504"/>
                  </a:cubicBezTo>
                  <a:lnTo>
                    <a:pt x="42" y="504"/>
                  </a:lnTo>
                  <a:cubicBezTo>
                    <a:pt x="28" y="504"/>
                    <a:pt x="17" y="494"/>
                    <a:pt x="17" y="482"/>
                  </a:cubicBezTo>
                  <a:lnTo>
                    <a:pt x="17" y="428"/>
                  </a:lnTo>
                  <a:lnTo>
                    <a:pt x="42" y="428"/>
                  </a:lnTo>
                  <a:cubicBezTo>
                    <a:pt x="46" y="428"/>
                    <a:pt x="50" y="425"/>
                    <a:pt x="50" y="421"/>
                  </a:cubicBezTo>
                  <a:cubicBezTo>
                    <a:pt x="50" y="417"/>
                    <a:pt x="46" y="413"/>
                    <a:pt x="42" y="413"/>
                  </a:cubicBezTo>
                  <a:lnTo>
                    <a:pt x="17" y="413"/>
                  </a:lnTo>
                  <a:lnTo>
                    <a:pt x="17" y="75"/>
                  </a:lnTo>
                  <a:lnTo>
                    <a:pt x="313" y="75"/>
                  </a:lnTo>
                  <a:close/>
                  <a:moveTo>
                    <a:pt x="42" y="0"/>
                  </a:moveTo>
                  <a:cubicBezTo>
                    <a:pt x="18" y="0"/>
                    <a:pt x="0" y="17"/>
                    <a:pt x="0" y="38"/>
                  </a:cubicBezTo>
                  <a:lnTo>
                    <a:pt x="0" y="483"/>
                  </a:lnTo>
                  <a:cubicBezTo>
                    <a:pt x="0" y="504"/>
                    <a:pt x="18" y="521"/>
                    <a:pt x="42" y="521"/>
                  </a:cubicBezTo>
                  <a:lnTo>
                    <a:pt x="288" y="521"/>
                  </a:lnTo>
                  <a:cubicBezTo>
                    <a:pt x="311" y="521"/>
                    <a:pt x="330" y="504"/>
                    <a:pt x="330" y="483"/>
                  </a:cubicBezTo>
                  <a:lnTo>
                    <a:pt x="330" y="38"/>
                  </a:lnTo>
                  <a:cubicBezTo>
                    <a:pt x="329" y="17"/>
                    <a:pt x="310" y="0"/>
                    <a:pt x="288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98" name="자유형: 도형 6197"/>
            <p:cNvSpPr/>
            <p:nvPr/>
          </p:nvSpPr>
          <p:spPr>
            <a:xfrm>
              <a:off x="1382432" y="898383"/>
              <a:ext cx="80991" cy="23778"/>
            </a:xfrm>
            <a:custGeom>
              <a:avLst/>
              <a:gdLst>
                <a:gd name="T0" fmla="*/ 0 w 50"/>
                <a:gd name="T1" fmla="*/ 0 h 14"/>
                <a:gd name="T2" fmla="*/ 50 w 50"/>
                <a:gd name="T3" fmla="*/ 14 h 14"/>
              </a:gdLst>
              <a:ahLst/>
              <a:cxnLst/>
              <a:rect l="T0" t="T1" r="T2" b="T3"/>
              <a:pathLst>
                <a:path w="50" h="14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8" y="14"/>
                  </a:cubicBezTo>
                  <a:lnTo>
                    <a:pt x="42" y="14"/>
                  </a:lnTo>
                  <a:cubicBezTo>
                    <a:pt x="46" y="14"/>
                    <a:pt x="50" y="11"/>
                    <a:pt x="50" y="7"/>
                  </a:cubicBezTo>
                  <a:cubicBezTo>
                    <a:pt x="50" y="3"/>
                    <a:pt x="46" y="0"/>
                    <a:pt x="42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199" name="자유형: 도형 6198"/>
            <p:cNvSpPr/>
            <p:nvPr/>
          </p:nvSpPr>
          <p:spPr>
            <a:xfrm>
              <a:off x="1355472" y="1555466"/>
              <a:ext cx="79372" cy="71446"/>
            </a:xfrm>
            <a:custGeom>
              <a:avLst/>
              <a:gdLst>
                <a:gd name="T0" fmla="*/ 0 w 50"/>
                <a:gd name="T1" fmla="*/ 0 h 44"/>
                <a:gd name="T2" fmla="*/ 50 w 50"/>
                <a:gd name="T3" fmla="*/ 44 h 44"/>
              </a:gdLst>
              <a:ahLst/>
              <a:cxnLst/>
              <a:rect l="T0" t="T1" r="T2" b="T3"/>
              <a:pathLst>
                <a:path w="50" h="44">
                  <a:moveTo>
                    <a:pt x="25" y="14"/>
                  </a:moveTo>
                  <a:cubicBezTo>
                    <a:pt x="29" y="14"/>
                    <a:pt x="33" y="18"/>
                    <a:pt x="33" y="22"/>
                  </a:cubicBezTo>
                  <a:cubicBezTo>
                    <a:pt x="33" y="26"/>
                    <a:pt x="29" y="30"/>
                    <a:pt x="25" y="30"/>
                  </a:cubicBezTo>
                  <a:cubicBezTo>
                    <a:pt x="20" y="30"/>
                    <a:pt x="16" y="26"/>
                    <a:pt x="16" y="22"/>
                  </a:cubicBezTo>
                  <a:cubicBezTo>
                    <a:pt x="16" y="18"/>
                    <a:pt x="20" y="14"/>
                    <a:pt x="25" y="14"/>
                  </a:cubicBezTo>
                  <a:lnTo>
                    <a:pt x="25" y="14"/>
                  </a:lnTo>
                  <a:close/>
                  <a:moveTo>
                    <a:pt x="25" y="0"/>
                  </a:moveTo>
                  <a:cubicBezTo>
                    <a:pt x="11" y="0"/>
                    <a:pt x="0" y="10"/>
                    <a:pt x="0" y="22"/>
                  </a:cubicBezTo>
                  <a:cubicBezTo>
                    <a:pt x="0" y="35"/>
                    <a:pt x="11" y="44"/>
                    <a:pt x="25" y="44"/>
                  </a:cubicBezTo>
                  <a:cubicBezTo>
                    <a:pt x="38" y="44"/>
                    <a:pt x="50" y="35"/>
                    <a:pt x="50" y="22"/>
                  </a:cubicBezTo>
                  <a:cubicBezTo>
                    <a:pt x="50" y="10"/>
                    <a:pt x="39" y="0"/>
                    <a:pt x="25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200" name="자유형: 도형 6199"/>
            <p:cNvSpPr/>
            <p:nvPr/>
          </p:nvSpPr>
          <p:spPr>
            <a:xfrm>
              <a:off x="1330075" y="898383"/>
              <a:ext cx="25396" cy="23778"/>
            </a:xfrm>
            <a:custGeom>
              <a:avLst/>
              <a:gdLst>
                <a:gd name="T0" fmla="*/ 0 w 16"/>
                <a:gd name="T1" fmla="*/ 0 h 14"/>
                <a:gd name="T2" fmla="*/ 16 w 16"/>
                <a:gd name="T3" fmla="*/ 14 h 14"/>
              </a:gdLst>
              <a:ahLst/>
              <a:cxnLst/>
              <a:rect l="T0" t="T1" r="T2" b="T3"/>
              <a:pathLst>
                <a:path w="16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2" y="14"/>
                    <a:pt x="16" y="11"/>
                    <a:pt x="16" y="7"/>
                  </a:cubicBezTo>
                  <a:cubicBezTo>
                    <a:pt x="16" y="3"/>
                    <a:pt x="12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grpSp>
        <p:nvGrpSpPr>
          <p:cNvPr id="6201" name="Group 5"/>
          <p:cNvGrpSpPr/>
          <p:nvPr/>
        </p:nvGrpSpPr>
        <p:grpSpPr>
          <a:xfrm>
            <a:off x="1146003" y="3335975"/>
            <a:ext cx="523791" cy="828555"/>
            <a:chOff x="1144370" y="3334706"/>
            <a:chExt cx="523791" cy="828555"/>
          </a:xfrm>
        </p:grpSpPr>
        <p:sp>
          <p:nvSpPr>
            <p:cNvPr id="6202" name="자유형: 도형 6201"/>
            <p:cNvSpPr/>
            <p:nvPr/>
          </p:nvSpPr>
          <p:spPr>
            <a:xfrm>
              <a:off x="1144370" y="3334706"/>
              <a:ext cx="523791" cy="828555"/>
            </a:xfrm>
            <a:custGeom>
              <a:avLst/>
              <a:gdLst>
                <a:gd name="T0" fmla="*/ 0 w 330"/>
                <a:gd name="T1" fmla="*/ 0 h 521"/>
                <a:gd name="T2" fmla="*/ 330 w 330"/>
                <a:gd name="T3" fmla="*/ 521 h 521"/>
              </a:gdLst>
              <a:ahLst/>
              <a:cxnLst/>
              <a:rect l="T0" t="T1" r="T2" b="T3"/>
              <a:pathLst>
                <a:path w="330" h="521">
                  <a:moveTo>
                    <a:pt x="288" y="15"/>
                  </a:moveTo>
                  <a:cubicBezTo>
                    <a:pt x="301" y="15"/>
                    <a:pt x="313" y="25"/>
                    <a:pt x="313" y="38"/>
                  </a:cubicBezTo>
                  <a:lnTo>
                    <a:pt x="313" y="60"/>
                  </a:lnTo>
                  <a:lnTo>
                    <a:pt x="17" y="60"/>
                  </a:lnTo>
                  <a:lnTo>
                    <a:pt x="17" y="38"/>
                  </a:lnTo>
                  <a:cubicBezTo>
                    <a:pt x="17" y="25"/>
                    <a:pt x="28" y="15"/>
                    <a:pt x="42" y="15"/>
                  </a:cubicBezTo>
                  <a:lnTo>
                    <a:pt x="288" y="15"/>
                  </a:lnTo>
                  <a:close/>
                  <a:moveTo>
                    <a:pt x="313" y="75"/>
                  </a:moveTo>
                  <a:lnTo>
                    <a:pt x="313" y="413"/>
                  </a:lnTo>
                  <a:lnTo>
                    <a:pt x="75" y="413"/>
                  </a:lnTo>
                  <a:cubicBezTo>
                    <a:pt x="71" y="413"/>
                    <a:pt x="67" y="417"/>
                    <a:pt x="67" y="421"/>
                  </a:cubicBezTo>
                  <a:cubicBezTo>
                    <a:pt x="67" y="425"/>
                    <a:pt x="71" y="428"/>
                    <a:pt x="75" y="428"/>
                  </a:cubicBezTo>
                  <a:lnTo>
                    <a:pt x="313" y="428"/>
                  </a:lnTo>
                  <a:lnTo>
                    <a:pt x="313" y="482"/>
                  </a:lnTo>
                  <a:cubicBezTo>
                    <a:pt x="313" y="494"/>
                    <a:pt x="301" y="504"/>
                    <a:pt x="288" y="504"/>
                  </a:cubicBezTo>
                  <a:lnTo>
                    <a:pt x="42" y="504"/>
                  </a:lnTo>
                  <a:cubicBezTo>
                    <a:pt x="28" y="504"/>
                    <a:pt x="17" y="494"/>
                    <a:pt x="17" y="482"/>
                  </a:cubicBezTo>
                  <a:lnTo>
                    <a:pt x="17" y="428"/>
                  </a:lnTo>
                  <a:lnTo>
                    <a:pt x="42" y="428"/>
                  </a:lnTo>
                  <a:cubicBezTo>
                    <a:pt x="46" y="428"/>
                    <a:pt x="50" y="425"/>
                    <a:pt x="50" y="421"/>
                  </a:cubicBezTo>
                  <a:cubicBezTo>
                    <a:pt x="50" y="417"/>
                    <a:pt x="46" y="413"/>
                    <a:pt x="42" y="413"/>
                  </a:cubicBezTo>
                  <a:lnTo>
                    <a:pt x="17" y="413"/>
                  </a:lnTo>
                  <a:lnTo>
                    <a:pt x="17" y="75"/>
                  </a:lnTo>
                  <a:lnTo>
                    <a:pt x="313" y="75"/>
                  </a:lnTo>
                  <a:close/>
                  <a:moveTo>
                    <a:pt x="42" y="0"/>
                  </a:moveTo>
                  <a:cubicBezTo>
                    <a:pt x="18" y="0"/>
                    <a:pt x="0" y="17"/>
                    <a:pt x="0" y="38"/>
                  </a:cubicBezTo>
                  <a:lnTo>
                    <a:pt x="0" y="483"/>
                  </a:lnTo>
                  <a:cubicBezTo>
                    <a:pt x="0" y="504"/>
                    <a:pt x="18" y="521"/>
                    <a:pt x="42" y="521"/>
                  </a:cubicBezTo>
                  <a:lnTo>
                    <a:pt x="288" y="521"/>
                  </a:lnTo>
                  <a:cubicBezTo>
                    <a:pt x="311" y="521"/>
                    <a:pt x="330" y="504"/>
                    <a:pt x="330" y="483"/>
                  </a:cubicBezTo>
                  <a:lnTo>
                    <a:pt x="330" y="38"/>
                  </a:lnTo>
                  <a:cubicBezTo>
                    <a:pt x="329" y="17"/>
                    <a:pt x="310" y="0"/>
                    <a:pt x="288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203" name="자유형: 도형 6202"/>
            <p:cNvSpPr/>
            <p:nvPr/>
          </p:nvSpPr>
          <p:spPr>
            <a:xfrm>
              <a:off x="1391977" y="3383937"/>
              <a:ext cx="80935" cy="23778"/>
            </a:xfrm>
            <a:custGeom>
              <a:avLst/>
              <a:gdLst>
                <a:gd name="T0" fmla="*/ 0 w 50"/>
                <a:gd name="T1" fmla="*/ 0 h 14"/>
                <a:gd name="T2" fmla="*/ 50 w 50"/>
                <a:gd name="T3" fmla="*/ 14 h 14"/>
              </a:gdLst>
              <a:ahLst/>
              <a:cxnLst/>
              <a:rect l="T0" t="T1" r="T2" b="T3"/>
              <a:pathLst>
                <a:path w="50" h="14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8" y="14"/>
                  </a:cubicBezTo>
                  <a:lnTo>
                    <a:pt x="42" y="14"/>
                  </a:lnTo>
                  <a:cubicBezTo>
                    <a:pt x="46" y="14"/>
                    <a:pt x="50" y="11"/>
                    <a:pt x="50" y="7"/>
                  </a:cubicBezTo>
                  <a:cubicBezTo>
                    <a:pt x="50" y="3"/>
                    <a:pt x="46" y="0"/>
                    <a:pt x="42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204" name="자유형: 도형 6203"/>
            <p:cNvSpPr/>
            <p:nvPr/>
          </p:nvSpPr>
          <p:spPr>
            <a:xfrm>
              <a:off x="1365017" y="4041021"/>
              <a:ext cx="79316" cy="71446"/>
            </a:xfrm>
            <a:custGeom>
              <a:avLst/>
              <a:gdLst>
                <a:gd name="T0" fmla="*/ 0 w 50"/>
                <a:gd name="T1" fmla="*/ 0 h 44"/>
                <a:gd name="T2" fmla="*/ 50 w 50"/>
                <a:gd name="T3" fmla="*/ 44 h 44"/>
              </a:gdLst>
              <a:ahLst/>
              <a:cxnLst/>
              <a:rect l="T0" t="T1" r="T2" b="T3"/>
              <a:pathLst>
                <a:path w="50" h="44">
                  <a:moveTo>
                    <a:pt x="25" y="14"/>
                  </a:moveTo>
                  <a:cubicBezTo>
                    <a:pt x="29" y="14"/>
                    <a:pt x="33" y="18"/>
                    <a:pt x="33" y="22"/>
                  </a:cubicBezTo>
                  <a:cubicBezTo>
                    <a:pt x="33" y="26"/>
                    <a:pt x="29" y="30"/>
                    <a:pt x="25" y="30"/>
                  </a:cubicBezTo>
                  <a:cubicBezTo>
                    <a:pt x="20" y="30"/>
                    <a:pt x="16" y="26"/>
                    <a:pt x="16" y="22"/>
                  </a:cubicBezTo>
                  <a:cubicBezTo>
                    <a:pt x="16" y="18"/>
                    <a:pt x="20" y="14"/>
                    <a:pt x="25" y="14"/>
                  </a:cubicBezTo>
                  <a:lnTo>
                    <a:pt x="25" y="14"/>
                  </a:lnTo>
                  <a:close/>
                  <a:moveTo>
                    <a:pt x="25" y="0"/>
                  </a:moveTo>
                  <a:cubicBezTo>
                    <a:pt x="11" y="0"/>
                    <a:pt x="0" y="10"/>
                    <a:pt x="0" y="22"/>
                  </a:cubicBezTo>
                  <a:cubicBezTo>
                    <a:pt x="0" y="35"/>
                    <a:pt x="11" y="44"/>
                    <a:pt x="25" y="44"/>
                  </a:cubicBezTo>
                  <a:cubicBezTo>
                    <a:pt x="38" y="44"/>
                    <a:pt x="50" y="35"/>
                    <a:pt x="50" y="22"/>
                  </a:cubicBezTo>
                  <a:cubicBezTo>
                    <a:pt x="50" y="10"/>
                    <a:pt x="39" y="0"/>
                    <a:pt x="25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205" name="자유형: 도형 6204"/>
            <p:cNvSpPr/>
            <p:nvPr/>
          </p:nvSpPr>
          <p:spPr>
            <a:xfrm>
              <a:off x="1339620" y="3383937"/>
              <a:ext cx="25396" cy="23778"/>
            </a:xfrm>
            <a:custGeom>
              <a:avLst/>
              <a:gdLst>
                <a:gd name="T0" fmla="*/ 0 w 16"/>
                <a:gd name="T1" fmla="*/ 0 h 14"/>
                <a:gd name="T2" fmla="*/ 16 w 16"/>
                <a:gd name="T3" fmla="*/ 14 h 14"/>
              </a:gdLst>
              <a:ahLst/>
              <a:cxnLst/>
              <a:rect l="T0" t="T1" r="T2" b="T3"/>
              <a:pathLst>
                <a:path w="16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2" y="14"/>
                    <a:pt x="16" y="11"/>
                    <a:pt x="16" y="7"/>
                  </a:cubicBezTo>
                  <a:cubicBezTo>
                    <a:pt x="16" y="3"/>
                    <a:pt x="12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grpSp>
        <p:nvGrpSpPr>
          <p:cNvPr id="6206" name="Group 6"/>
          <p:cNvGrpSpPr/>
          <p:nvPr/>
        </p:nvGrpSpPr>
        <p:grpSpPr>
          <a:xfrm>
            <a:off x="7953565" y="963116"/>
            <a:ext cx="525354" cy="828499"/>
            <a:chOff x="7951932" y="961847"/>
            <a:chExt cx="525354" cy="828499"/>
          </a:xfrm>
        </p:grpSpPr>
        <p:sp>
          <p:nvSpPr>
            <p:cNvPr id="6207" name="자유형: 도형 6206"/>
            <p:cNvSpPr/>
            <p:nvPr/>
          </p:nvSpPr>
          <p:spPr>
            <a:xfrm>
              <a:off x="7951932" y="961847"/>
              <a:ext cx="525354" cy="828499"/>
            </a:xfrm>
            <a:custGeom>
              <a:avLst/>
              <a:gdLst>
                <a:gd name="T0" fmla="*/ 0 w 330"/>
                <a:gd name="T1" fmla="*/ 0 h 521"/>
                <a:gd name="T2" fmla="*/ 330 w 330"/>
                <a:gd name="T3" fmla="*/ 521 h 521"/>
              </a:gdLst>
              <a:ahLst/>
              <a:cxnLst/>
              <a:rect l="T0" t="T1" r="T2" b="T3"/>
              <a:pathLst>
                <a:path w="330" h="521">
                  <a:moveTo>
                    <a:pt x="288" y="15"/>
                  </a:moveTo>
                  <a:cubicBezTo>
                    <a:pt x="301" y="15"/>
                    <a:pt x="313" y="25"/>
                    <a:pt x="313" y="38"/>
                  </a:cubicBezTo>
                  <a:lnTo>
                    <a:pt x="313" y="60"/>
                  </a:lnTo>
                  <a:lnTo>
                    <a:pt x="17" y="60"/>
                  </a:lnTo>
                  <a:lnTo>
                    <a:pt x="17" y="38"/>
                  </a:lnTo>
                  <a:cubicBezTo>
                    <a:pt x="17" y="25"/>
                    <a:pt x="28" y="15"/>
                    <a:pt x="42" y="15"/>
                  </a:cubicBezTo>
                  <a:lnTo>
                    <a:pt x="288" y="15"/>
                  </a:lnTo>
                  <a:close/>
                  <a:moveTo>
                    <a:pt x="313" y="75"/>
                  </a:moveTo>
                  <a:lnTo>
                    <a:pt x="313" y="413"/>
                  </a:lnTo>
                  <a:lnTo>
                    <a:pt x="75" y="413"/>
                  </a:lnTo>
                  <a:cubicBezTo>
                    <a:pt x="71" y="413"/>
                    <a:pt x="67" y="417"/>
                    <a:pt x="67" y="421"/>
                  </a:cubicBezTo>
                  <a:cubicBezTo>
                    <a:pt x="67" y="425"/>
                    <a:pt x="71" y="428"/>
                    <a:pt x="75" y="428"/>
                  </a:cubicBezTo>
                  <a:lnTo>
                    <a:pt x="313" y="428"/>
                  </a:lnTo>
                  <a:lnTo>
                    <a:pt x="313" y="482"/>
                  </a:lnTo>
                  <a:cubicBezTo>
                    <a:pt x="313" y="494"/>
                    <a:pt x="301" y="504"/>
                    <a:pt x="288" y="504"/>
                  </a:cubicBezTo>
                  <a:lnTo>
                    <a:pt x="42" y="504"/>
                  </a:lnTo>
                  <a:cubicBezTo>
                    <a:pt x="28" y="504"/>
                    <a:pt x="17" y="494"/>
                    <a:pt x="17" y="482"/>
                  </a:cubicBezTo>
                  <a:lnTo>
                    <a:pt x="17" y="428"/>
                  </a:lnTo>
                  <a:lnTo>
                    <a:pt x="42" y="428"/>
                  </a:lnTo>
                  <a:cubicBezTo>
                    <a:pt x="46" y="428"/>
                    <a:pt x="50" y="425"/>
                    <a:pt x="50" y="421"/>
                  </a:cubicBezTo>
                  <a:cubicBezTo>
                    <a:pt x="50" y="417"/>
                    <a:pt x="46" y="413"/>
                    <a:pt x="42" y="413"/>
                  </a:cubicBezTo>
                  <a:lnTo>
                    <a:pt x="17" y="413"/>
                  </a:lnTo>
                  <a:lnTo>
                    <a:pt x="17" y="75"/>
                  </a:lnTo>
                  <a:lnTo>
                    <a:pt x="313" y="75"/>
                  </a:lnTo>
                  <a:close/>
                  <a:moveTo>
                    <a:pt x="42" y="0"/>
                  </a:moveTo>
                  <a:cubicBezTo>
                    <a:pt x="18" y="0"/>
                    <a:pt x="0" y="17"/>
                    <a:pt x="0" y="38"/>
                  </a:cubicBezTo>
                  <a:lnTo>
                    <a:pt x="0" y="483"/>
                  </a:lnTo>
                  <a:cubicBezTo>
                    <a:pt x="0" y="504"/>
                    <a:pt x="18" y="521"/>
                    <a:pt x="42" y="521"/>
                  </a:cubicBezTo>
                  <a:lnTo>
                    <a:pt x="288" y="521"/>
                  </a:lnTo>
                  <a:cubicBezTo>
                    <a:pt x="311" y="521"/>
                    <a:pt x="330" y="504"/>
                    <a:pt x="330" y="483"/>
                  </a:cubicBezTo>
                  <a:lnTo>
                    <a:pt x="330" y="38"/>
                  </a:lnTo>
                  <a:cubicBezTo>
                    <a:pt x="329" y="17"/>
                    <a:pt x="310" y="0"/>
                    <a:pt x="288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208" name="자유형: 도형 6207"/>
            <p:cNvSpPr/>
            <p:nvPr/>
          </p:nvSpPr>
          <p:spPr>
            <a:xfrm>
              <a:off x="8201101" y="1011078"/>
              <a:ext cx="79372" cy="23778"/>
            </a:xfrm>
            <a:custGeom>
              <a:avLst/>
              <a:gdLst>
                <a:gd name="T0" fmla="*/ 0 w 50"/>
                <a:gd name="T1" fmla="*/ 0 h 14"/>
                <a:gd name="T2" fmla="*/ 50 w 50"/>
                <a:gd name="T3" fmla="*/ 14 h 14"/>
              </a:gdLst>
              <a:ahLst/>
              <a:cxnLst/>
              <a:rect l="T0" t="T1" r="T2" b="T3"/>
              <a:pathLst>
                <a:path w="50" h="14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8" y="14"/>
                  </a:cubicBezTo>
                  <a:lnTo>
                    <a:pt x="42" y="14"/>
                  </a:lnTo>
                  <a:cubicBezTo>
                    <a:pt x="46" y="14"/>
                    <a:pt x="50" y="11"/>
                    <a:pt x="50" y="7"/>
                  </a:cubicBezTo>
                  <a:cubicBezTo>
                    <a:pt x="50" y="3"/>
                    <a:pt x="46" y="0"/>
                    <a:pt x="42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212" name="자유형: 도형 6211"/>
            <p:cNvSpPr/>
            <p:nvPr/>
          </p:nvSpPr>
          <p:spPr>
            <a:xfrm>
              <a:off x="8174141" y="1668162"/>
              <a:ext cx="79372" cy="71446"/>
            </a:xfrm>
            <a:custGeom>
              <a:avLst/>
              <a:gdLst>
                <a:gd name="T0" fmla="*/ 0 w 50"/>
                <a:gd name="T1" fmla="*/ 0 h 44"/>
                <a:gd name="T2" fmla="*/ 50 w 50"/>
                <a:gd name="T3" fmla="*/ 44 h 44"/>
              </a:gdLst>
              <a:ahLst/>
              <a:cxnLst/>
              <a:rect l="T0" t="T1" r="T2" b="T3"/>
              <a:pathLst>
                <a:path w="50" h="44">
                  <a:moveTo>
                    <a:pt x="25" y="14"/>
                  </a:moveTo>
                  <a:cubicBezTo>
                    <a:pt x="29" y="14"/>
                    <a:pt x="33" y="18"/>
                    <a:pt x="33" y="22"/>
                  </a:cubicBezTo>
                  <a:cubicBezTo>
                    <a:pt x="33" y="26"/>
                    <a:pt x="29" y="30"/>
                    <a:pt x="25" y="30"/>
                  </a:cubicBezTo>
                  <a:cubicBezTo>
                    <a:pt x="20" y="30"/>
                    <a:pt x="16" y="26"/>
                    <a:pt x="16" y="22"/>
                  </a:cubicBezTo>
                  <a:cubicBezTo>
                    <a:pt x="16" y="18"/>
                    <a:pt x="20" y="14"/>
                    <a:pt x="25" y="14"/>
                  </a:cubicBezTo>
                  <a:lnTo>
                    <a:pt x="25" y="14"/>
                  </a:lnTo>
                  <a:close/>
                  <a:moveTo>
                    <a:pt x="25" y="0"/>
                  </a:moveTo>
                  <a:cubicBezTo>
                    <a:pt x="11" y="0"/>
                    <a:pt x="0" y="10"/>
                    <a:pt x="0" y="22"/>
                  </a:cubicBezTo>
                  <a:cubicBezTo>
                    <a:pt x="0" y="35"/>
                    <a:pt x="11" y="44"/>
                    <a:pt x="25" y="44"/>
                  </a:cubicBezTo>
                  <a:cubicBezTo>
                    <a:pt x="38" y="44"/>
                    <a:pt x="50" y="35"/>
                    <a:pt x="50" y="22"/>
                  </a:cubicBezTo>
                  <a:cubicBezTo>
                    <a:pt x="50" y="10"/>
                    <a:pt x="39" y="0"/>
                    <a:pt x="25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6213" name="자유형: 도형 6212"/>
            <p:cNvSpPr/>
            <p:nvPr/>
          </p:nvSpPr>
          <p:spPr>
            <a:xfrm>
              <a:off x="8147125" y="1011078"/>
              <a:ext cx="27015" cy="23778"/>
            </a:xfrm>
            <a:custGeom>
              <a:avLst/>
              <a:gdLst>
                <a:gd name="T0" fmla="*/ 0 w 16"/>
                <a:gd name="T1" fmla="*/ 0 h 14"/>
                <a:gd name="T2" fmla="*/ 16 w 16"/>
                <a:gd name="T3" fmla="*/ 14 h 14"/>
              </a:gdLst>
              <a:ahLst/>
              <a:cxnLst/>
              <a:rect l="T0" t="T1" r="T2" b="T3"/>
              <a:pathLst>
                <a:path w="16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2" y="14"/>
                    <a:pt x="16" y="11"/>
                    <a:pt x="16" y="7"/>
                  </a:cubicBezTo>
                  <a:cubicBezTo>
                    <a:pt x="16" y="3"/>
                    <a:pt x="12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부제목 7171"/>
          <p:cNvSpPr>
            <a:spLocks noGrp="1"/>
          </p:cNvSpPr>
          <p:nvPr>
            <p:ph type="subTitle"/>
          </p:nvPr>
        </p:nvSpPr>
        <p:spPr>
          <a:xfrm>
            <a:off x="4398211" y="1148821"/>
            <a:ext cx="4745789" cy="2055424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어플을 통해 에어컨 </a:t>
            </a: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on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/</a:t>
            </a: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off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.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온습도센서로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받아온 값을 데이터베이스에 저장 </a:t>
            </a:r>
            <a:endParaRPr kumimoji="0" lang="en-US" altLang="ko-KR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kumimoji="0" lang="en-US" altLang="ko-KR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-&gt;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실시간 </a:t>
            </a: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온습도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버튼을 누르면 저장된 </a:t>
            </a: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온습도값을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볼 수 있다.</a:t>
            </a:r>
            <a:endParaRPr kumimoji="0" lang="en-US" altLang="ko-KR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defTabSz="1028836">
              <a:spcBef>
                <a:spcPct val="16000"/>
              </a:spcBef>
              <a:spcAft>
                <a:spcPct val="16000"/>
              </a:spcAft>
              <a:defRPr/>
            </a:pPr>
            <a:r>
              <a:rPr lang="en-US" altLang="ko-KR" sz="1600" b="1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(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By using the database to view the real-time temperature and humidity through the app, we can turn on and off the air conditioner.</a:t>
            </a:r>
            <a:r>
              <a:rPr lang="en-US" altLang="ko-KR" sz="1600" b="1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)</a:t>
            </a:r>
            <a:endParaRPr kumimoji="0" lang="ko-KR" altLang="en-US" sz="1600" b="1" i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7173" name="제목 1"/>
          <p:cNvSpPr>
            <a:spLocks noGrp="1"/>
          </p:cNvSpPr>
          <p:nvPr>
            <p:ph type="title"/>
          </p:nvPr>
        </p:nvSpPr>
        <p:spPr>
          <a:xfrm>
            <a:off x="720618" y="248875"/>
            <a:ext cx="7701143" cy="57296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3800" b="1" i="0" baseline="0" dirty="0">
                <a:solidFill>
                  <a:srgbClr val="6D5B57">
                    <a:alpha val="100000"/>
                  </a:srgbClr>
                </a:solidFill>
                <a:latin typeface="Arial"/>
                <a:sym typeface="Arial"/>
              </a:rPr>
              <a:t>Smart Air conditioner</a:t>
            </a:r>
            <a:endParaRPr kumimoji="0" lang="en-US" altLang="en-US" sz="3800" b="1" i="0" dirty="0">
              <a:solidFill>
                <a:srgbClr val="6D5B57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7174" name="그림 7173"/>
          <p:cNvPicPr>
            <a:picLocks noChangeAspect="1"/>
          </p:cNvPicPr>
          <p:nvPr/>
        </p:nvPicPr>
        <p:blipFill rotWithShape="1">
          <a:blip r:embed="rId2">
            <a:lum/>
          </a:blip>
          <a:srcRect l="1030"/>
          <a:stretch>
            <a:fillRect/>
          </a:stretch>
        </p:blipFill>
        <p:spPr>
          <a:xfrm>
            <a:off x="339719" y="1040870"/>
            <a:ext cx="3763273" cy="37632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175" name="그림 717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456932" y="3474067"/>
            <a:ext cx="1869719" cy="13793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176" name="TextBox 7175"/>
          <p:cNvSpPr txBox="1"/>
          <p:nvPr/>
        </p:nvSpPr>
        <p:spPr>
          <a:xfrm>
            <a:off x="5196570" y="4475601"/>
            <a:ext cx="1501491" cy="3333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온습도센서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484869" y="752369"/>
            <a:ext cx="3494100" cy="713400"/>
          </a:xfrm>
        </p:spPr>
        <p:txBody>
          <a:bodyPr/>
          <a:lstStyle/>
          <a:p>
            <a:pPr algn="l">
              <a:defRPr/>
            </a:pPr>
            <a:r>
              <a:rPr lang="en-US" altLang="ko-KR" dirty="0">
                <a:latin typeface="맑은 고딕"/>
                <a:ea typeface="맑은 고딕"/>
              </a:rPr>
              <a:t>Code</a:t>
            </a: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720000" y="312347"/>
            <a:ext cx="7704000" cy="572700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/>
                <a:ea typeface="맑은 고딕"/>
              </a:rPr>
              <a:t>Smart air conditioner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062F05-FF51-4085-9327-5FC24DEB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81" y="1017725"/>
            <a:ext cx="3563436" cy="39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부제목 9219"/>
          <p:cNvSpPr>
            <a:spLocks noGrp="1"/>
          </p:cNvSpPr>
          <p:nvPr>
            <p:ph type="subTitle"/>
          </p:nvPr>
        </p:nvSpPr>
        <p:spPr>
          <a:xfrm>
            <a:off x="4398211" y="1148821"/>
            <a:ext cx="4460043" cy="972955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조도센서를 통해 블라인드 제어.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빛을 비추면 블라인드가 내려가고, 어두워지면 블라인드가 올라간다.</a:t>
            </a:r>
            <a:endParaRPr kumimoji="0" lang="en-US" altLang="ko-KR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ko-KR" sz="1600" b="1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Blind control was done through the light sensor</a:t>
            </a:r>
            <a:r>
              <a:rPr lang="en-US" altLang="ko-KR" sz="1600" b="1" dirty="0">
                <a:solidFill>
                  <a:srgbClr val="6D5B57">
                    <a:alpha val="100000"/>
                  </a:srgbClr>
                </a:solidFill>
                <a:effectLst/>
                <a:latin typeface="맑은 고딕"/>
                <a:ea typeface="맑은 고딕"/>
                <a:sym typeface="Arial"/>
              </a:rPr>
              <a:t>)</a:t>
            </a:r>
            <a:endParaRPr kumimoji="0" lang="ko-KR" altLang="en-US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endParaRPr kumimoji="0" lang="ko-KR" altLang="en-US" sz="1600" b="1" i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9221" name="제목 1"/>
          <p:cNvSpPr>
            <a:spLocks noGrp="1"/>
          </p:cNvSpPr>
          <p:nvPr>
            <p:ph type="title"/>
          </p:nvPr>
        </p:nvSpPr>
        <p:spPr>
          <a:xfrm>
            <a:off x="727706" y="248875"/>
            <a:ext cx="7701143" cy="57296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800" b="1" i="0" baseline="0" dirty="0">
                <a:solidFill>
                  <a:srgbClr val="6D5B57">
                    <a:alpha val="100000"/>
                  </a:srgbClr>
                </a:solidFill>
                <a:latin typeface="Poiret One"/>
                <a:sym typeface="Poiret One"/>
              </a:rPr>
              <a:t>Smart </a:t>
            </a:r>
            <a:r>
              <a:rPr kumimoji="0" lang="ko-KR" altLang="en-US" sz="3800" b="1" i="0" baseline="0" dirty="0" err="1">
                <a:solidFill>
                  <a:srgbClr val="6D5B57">
                    <a:alpha val="100000"/>
                  </a:srgbClr>
                </a:solidFill>
                <a:latin typeface="Poiret One"/>
                <a:sym typeface="Poiret One"/>
              </a:rPr>
              <a:t>Blind</a:t>
            </a:r>
            <a:endParaRPr kumimoji="0" lang="ko-KR" altLang="en-US" sz="3800" b="1" i="0" dirty="0">
              <a:solidFill>
                <a:srgbClr val="6D5B57">
                  <a:alpha val="100000"/>
                </a:srgbClr>
              </a:solidFill>
              <a:latin typeface="Poiret One"/>
              <a:sym typeface="Poiret One"/>
            </a:endParaRPr>
          </a:p>
        </p:txBody>
      </p:sp>
      <p:pic>
        <p:nvPicPr>
          <p:cNvPr id="9222" name="그림 922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6082" y="1018654"/>
            <a:ext cx="3774380" cy="3772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3" name="그림 922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98211" y="3386769"/>
            <a:ext cx="1872901" cy="1404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4" name="그림 922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628233" y="3386769"/>
            <a:ext cx="1872901" cy="1396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5" name="TextBox 9224"/>
          <p:cNvSpPr txBox="1"/>
          <p:nvPr/>
        </p:nvSpPr>
        <p:spPr>
          <a:xfrm>
            <a:off x="5196570" y="4345435"/>
            <a:ext cx="1074543" cy="3333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조도센서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9226" name="TextBox 9225"/>
          <p:cNvSpPr txBox="1"/>
          <p:nvPr/>
        </p:nvSpPr>
        <p:spPr>
          <a:xfrm>
            <a:off x="7523434" y="3386769"/>
            <a:ext cx="1074543" cy="3349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서보모터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703800" y="1017725"/>
            <a:ext cx="3494100" cy="713400"/>
          </a:xfrm>
        </p:spPr>
        <p:txBody>
          <a:bodyPr/>
          <a:lstStyle/>
          <a:p>
            <a:pPr algn="l">
              <a:defRPr/>
            </a:pPr>
            <a:r>
              <a:rPr lang="en-US" altLang="ko-KR">
                <a:latin typeface="맑은 고딕"/>
                <a:ea typeface="맑은 고딕"/>
              </a:rPr>
              <a:t>Code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/>
                <a:ea typeface="맑은 고딕"/>
              </a:rPr>
              <a:t>Smart Blind</a:t>
            </a: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13" name="부제목 1"/>
          <p:cNvSpPr txBox="1"/>
          <p:nvPr/>
        </p:nvSpPr>
        <p:spPr>
          <a:xfrm>
            <a:off x="4033384" y="1017725"/>
            <a:ext cx="3494100" cy="7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defRPr/>
            </a:pPr>
            <a:r>
              <a:rPr lang="en-US" altLang="ko-KR" dirty="0">
                <a:latin typeface="맑은 고딕"/>
                <a:ea typeface="맑은 고딕"/>
              </a:rPr>
              <a:t>Circuit diagram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A1ACD-3792-47A7-BC91-BE0B1ED6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00" y="1493520"/>
            <a:ext cx="4750004" cy="25815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4A394B-147E-4E31-81EA-35A3F2A8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00" y="1493520"/>
            <a:ext cx="3329584" cy="34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8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 rot="10800000">
            <a:off x="-10193962" y="-4404443"/>
            <a:ext cx="97828" cy="71043"/>
          </a:xfrm>
          <a:custGeom>
            <a:avLst/>
            <a:gdLst/>
            <a:ahLst/>
            <a:cxnLst/>
            <a:rect l="l" t="t" r="r" b="b"/>
            <a:pathLst>
              <a:path w="10891" h="7909" extrusionOk="0">
                <a:moveTo>
                  <a:pt x="1188" y="1567"/>
                </a:moveTo>
                <a:lnTo>
                  <a:pt x="1289" y="1580"/>
                </a:lnTo>
                <a:lnTo>
                  <a:pt x="1390" y="1592"/>
                </a:lnTo>
                <a:lnTo>
                  <a:pt x="1516" y="1618"/>
                </a:lnTo>
                <a:lnTo>
                  <a:pt x="1643" y="1668"/>
                </a:lnTo>
                <a:lnTo>
                  <a:pt x="1782" y="1719"/>
                </a:lnTo>
                <a:lnTo>
                  <a:pt x="1946" y="1794"/>
                </a:lnTo>
                <a:lnTo>
                  <a:pt x="2034" y="1908"/>
                </a:lnTo>
                <a:lnTo>
                  <a:pt x="2123" y="2009"/>
                </a:lnTo>
                <a:lnTo>
                  <a:pt x="2199" y="2136"/>
                </a:lnTo>
                <a:lnTo>
                  <a:pt x="2274" y="2249"/>
                </a:lnTo>
                <a:lnTo>
                  <a:pt x="2337" y="2376"/>
                </a:lnTo>
                <a:lnTo>
                  <a:pt x="2401" y="2502"/>
                </a:lnTo>
                <a:lnTo>
                  <a:pt x="2451" y="2628"/>
                </a:lnTo>
                <a:lnTo>
                  <a:pt x="2489" y="2767"/>
                </a:lnTo>
                <a:lnTo>
                  <a:pt x="2578" y="3020"/>
                </a:lnTo>
                <a:lnTo>
                  <a:pt x="2653" y="3285"/>
                </a:lnTo>
                <a:lnTo>
                  <a:pt x="2716" y="3550"/>
                </a:lnTo>
                <a:lnTo>
                  <a:pt x="2767" y="3816"/>
                </a:lnTo>
                <a:lnTo>
                  <a:pt x="2805" y="4081"/>
                </a:lnTo>
                <a:lnTo>
                  <a:pt x="2843" y="4359"/>
                </a:lnTo>
                <a:lnTo>
                  <a:pt x="2881" y="4889"/>
                </a:lnTo>
                <a:lnTo>
                  <a:pt x="2893" y="4990"/>
                </a:lnTo>
                <a:lnTo>
                  <a:pt x="2931" y="5066"/>
                </a:lnTo>
                <a:lnTo>
                  <a:pt x="2982" y="5129"/>
                </a:lnTo>
                <a:lnTo>
                  <a:pt x="3032" y="5193"/>
                </a:lnTo>
                <a:lnTo>
                  <a:pt x="3057" y="5208"/>
                </a:lnTo>
                <a:lnTo>
                  <a:pt x="3057" y="5208"/>
                </a:lnTo>
                <a:lnTo>
                  <a:pt x="2994" y="5231"/>
                </a:lnTo>
                <a:lnTo>
                  <a:pt x="2843" y="5294"/>
                </a:lnTo>
                <a:lnTo>
                  <a:pt x="2679" y="5369"/>
                </a:lnTo>
                <a:lnTo>
                  <a:pt x="2620" y="5404"/>
                </a:lnTo>
                <a:lnTo>
                  <a:pt x="2620" y="5404"/>
                </a:lnTo>
                <a:lnTo>
                  <a:pt x="2274" y="4978"/>
                </a:lnTo>
                <a:lnTo>
                  <a:pt x="1895" y="4498"/>
                </a:lnTo>
                <a:lnTo>
                  <a:pt x="1554" y="4005"/>
                </a:lnTo>
                <a:lnTo>
                  <a:pt x="1390" y="3752"/>
                </a:lnTo>
                <a:lnTo>
                  <a:pt x="1226" y="3500"/>
                </a:lnTo>
                <a:lnTo>
                  <a:pt x="1112" y="3348"/>
                </a:lnTo>
                <a:lnTo>
                  <a:pt x="1011" y="3171"/>
                </a:lnTo>
                <a:lnTo>
                  <a:pt x="923" y="2982"/>
                </a:lnTo>
                <a:lnTo>
                  <a:pt x="847" y="2792"/>
                </a:lnTo>
                <a:lnTo>
                  <a:pt x="784" y="2590"/>
                </a:lnTo>
                <a:lnTo>
                  <a:pt x="746" y="2401"/>
                </a:lnTo>
                <a:lnTo>
                  <a:pt x="720" y="2211"/>
                </a:lnTo>
                <a:lnTo>
                  <a:pt x="720" y="2047"/>
                </a:lnTo>
                <a:lnTo>
                  <a:pt x="733" y="1959"/>
                </a:lnTo>
                <a:lnTo>
                  <a:pt x="746" y="1895"/>
                </a:lnTo>
                <a:lnTo>
                  <a:pt x="771" y="1820"/>
                </a:lnTo>
                <a:lnTo>
                  <a:pt x="809" y="1757"/>
                </a:lnTo>
                <a:lnTo>
                  <a:pt x="847" y="1706"/>
                </a:lnTo>
                <a:lnTo>
                  <a:pt x="897" y="1655"/>
                </a:lnTo>
                <a:lnTo>
                  <a:pt x="960" y="1618"/>
                </a:lnTo>
                <a:lnTo>
                  <a:pt x="1024" y="1592"/>
                </a:lnTo>
                <a:lnTo>
                  <a:pt x="1099" y="1580"/>
                </a:lnTo>
                <a:lnTo>
                  <a:pt x="1188" y="1567"/>
                </a:lnTo>
                <a:close/>
                <a:moveTo>
                  <a:pt x="4498" y="759"/>
                </a:moveTo>
                <a:lnTo>
                  <a:pt x="4536" y="784"/>
                </a:lnTo>
                <a:lnTo>
                  <a:pt x="4586" y="809"/>
                </a:lnTo>
                <a:lnTo>
                  <a:pt x="4637" y="847"/>
                </a:lnTo>
                <a:lnTo>
                  <a:pt x="4675" y="898"/>
                </a:lnTo>
                <a:lnTo>
                  <a:pt x="4763" y="1011"/>
                </a:lnTo>
                <a:lnTo>
                  <a:pt x="4839" y="1163"/>
                </a:lnTo>
                <a:lnTo>
                  <a:pt x="4902" y="1327"/>
                </a:lnTo>
                <a:lnTo>
                  <a:pt x="4965" y="1504"/>
                </a:lnTo>
                <a:lnTo>
                  <a:pt x="5066" y="1832"/>
                </a:lnTo>
                <a:lnTo>
                  <a:pt x="5130" y="2085"/>
                </a:lnTo>
                <a:lnTo>
                  <a:pt x="5155" y="2199"/>
                </a:lnTo>
                <a:lnTo>
                  <a:pt x="5155" y="2502"/>
                </a:lnTo>
                <a:lnTo>
                  <a:pt x="5130" y="2792"/>
                </a:lnTo>
                <a:lnTo>
                  <a:pt x="5104" y="3096"/>
                </a:lnTo>
                <a:lnTo>
                  <a:pt x="5066" y="3399"/>
                </a:lnTo>
                <a:lnTo>
                  <a:pt x="5016" y="3715"/>
                </a:lnTo>
                <a:lnTo>
                  <a:pt x="4967" y="4018"/>
                </a:lnTo>
                <a:lnTo>
                  <a:pt x="4940" y="4131"/>
                </a:lnTo>
                <a:lnTo>
                  <a:pt x="4826" y="4662"/>
                </a:lnTo>
                <a:lnTo>
                  <a:pt x="4814" y="4763"/>
                </a:lnTo>
                <a:lnTo>
                  <a:pt x="4826" y="4852"/>
                </a:lnTo>
                <a:lnTo>
                  <a:pt x="4852" y="4927"/>
                </a:lnTo>
                <a:lnTo>
                  <a:pt x="4889" y="4990"/>
                </a:lnTo>
                <a:lnTo>
                  <a:pt x="4940" y="5054"/>
                </a:lnTo>
                <a:lnTo>
                  <a:pt x="5003" y="5092"/>
                </a:lnTo>
                <a:lnTo>
                  <a:pt x="5066" y="5129"/>
                </a:lnTo>
                <a:lnTo>
                  <a:pt x="5142" y="5155"/>
                </a:lnTo>
                <a:lnTo>
                  <a:pt x="5218" y="5167"/>
                </a:lnTo>
                <a:lnTo>
                  <a:pt x="5294" y="5167"/>
                </a:lnTo>
                <a:lnTo>
                  <a:pt x="5370" y="5155"/>
                </a:lnTo>
                <a:lnTo>
                  <a:pt x="5433" y="5117"/>
                </a:lnTo>
                <a:lnTo>
                  <a:pt x="5509" y="5079"/>
                </a:lnTo>
                <a:lnTo>
                  <a:pt x="5559" y="5016"/>
                </a:lnTo>
                <a:lnTo>
                  <a:pt x="5610" y="4940"/>
                </a:lnTo>
                <a:lnTo>
                  <a:pt x="5635" y="4852"/>
                </a:lnTo>
                <a:lnTo>
                  <a:pt x="5761" y="4334"/>
                </a:lnTo>
                <a:lnTo>
                  <a:pt x="5790" y="4175"/>
                </a:lnTo>
                <a:lnTo>
                  <a:pt x="5790" y="4175"/>
                </a:lnTo>
                <a:lnTo>
                  <a:pt x="5862" y="3929"/>
                </a:lnTo>
                <a:lnTo>
                  <a:pt x="5963" y="3626"/>
                </a:lnTo>
                <a:lnTo>
                  <a:pt x="6064" y="3323"/>
                </a:lnTo>
                <a:lnTo>
                  <a:pt x="6191" y="3032"/>
                </a:lnTo>
                <a:lnTo>
                  <a:pt x="6317" y="2742"/>
                </a:lnTo>
                <a:lnTo>
                  <a:pt x="6456" y="2451"/>
                </a:lnTo>
                <a:lnTo>
                  <a:pt x="6519" y="2338"/>
                </a:lnTo>
                <a:lnTo>
                  <a:pt x="6582" y="2211"/>
                </a:lnTo>
                <a:lnTo>
                  <a:pt x="6658" y="2098"/>
                </a:lnTo>
                <a:lnTo>
                  <a:pt x="6734" y="1984"/>
                </a:lnTo>
                <a:lnTo>
                  <a:pt x="6822" y="1870"/>
                </a:lnTo>
                <a:lnTo>
                  <a:pt x="6911" y="1782"/>
                </a:lnTo>
                <a:lnTo>
                  <a:pt x="7012" y="1719"/>
                </a:lnTo>
                <a:lnTo>
                  <a:pt x="7100" y="1668"/>
                </a:lnTo>
                <a:lnTo>
                  <a:pt x="7189" y="1655"/>
                </a:lnTo>
                <a:lnTo>
                  <a:pt x="7227" y="1655"/>
                </a:lnTo>
                <a:lnTo>
                  <a:pt x="7277" y="1668"/>
                </a:lnTo>
                <a:lnTo>
                  <a:pt x="7315" y="1693"/>
                </a:lnTo>
                <a:lnTo>
                  <a:pt x="7353" y="1719"/>
                </a:lnTo>
                <a:lnTo>
                  <a:pt x="7391" y="1757"/>
                </a:lnTo>
                <a:lnTo>
                  <a:pt x="7416" y="1807"/>
                </a:lnTo>
                <a:lnTo>
                  <a:pt x="7479" y="1946"/>
                </a:lnTo>
                <a:lnTo>
                  <a:pt x="7530" y="2136"/>
                </a:lnTo>
                <a:lnTo>
                  <a:pt x="7555" y="2363"/>
                </a:lnTo>
                <a:lnTo>
                  <a:pt x="7568" y="2666"/>
                </a:lnTo>
                <a:lnTo>
                  <a:pt x="7543" y="2818"/>
                </a:lnTo>
                <a:lnTo>
                  <a:pt x="7492" y="2969"/>
                </a:lnTo>
                <a:lnTo>
                  <a:pt x="7441" y="3121"/>
                </a:lnTo>
                <a:lnTo>
                  <a:pt x="7378" y="3272"/>
                </a:lnTo>
                <a:lnTo>
                  <a:pt x="7227" y="3563"/>
                </a:lnTo>
                <a:lnTo>
                  <a:pt x="7062" y="3841"/>
                </a:lnTo>
                <a:lnTo>
                  <a:pt x="6886" y="4157"/>
                </a:lnTo>
                <a:lnTo>
                  <a:pt x="6671" y="4460"/>
                </a:lnTo>
                <a:lnTo>
                  <a:pt x="6456" y="4750"/>
                </a:lnTo>
                <a:lnTo>
                  <a:pt x="6229" y="5041"/>
                </a:lnTo>
                <a:lnTo>
                  <a:pt x="6178" y="5117"/>
                </a:lnTo>
                <a:lnTo>
                  <a:pt x="6140" y="5205"/>
                </a:lnTo>
                <a:lnTo>
                  <a:pt x="6128" y="5281"/>
                </a:lnTo>
                <a:lnTo>
                  <a:pt x="6128" y="5357"/>
                </a:lnTo>
                <a:lnTo>
                  <a:pt x="6153" y="5433"/>
                </a:lnTo>
                <a:lnTo>
                  <a:pt x="6178" y="5496"/>
                </a:lnTo>
                <a:lnTo>
                  <a:pt x="6216" y="5572"/>
                </a:lnTo>
                <a:lnTo>
                  <a:pt x="6267" y="5622"/>
                </a:lnTo>
                <a:lnTo>
                  <a:pt x="6317" y="5673"/>
                </a:lnTo>
                <a:lnTo>
                  <a:pt x="6393" y="5698"/>
                </a:lnTo>
                <a:lnTo>
                  <a:pt x="6456" y="5723"/>
                </a:lnTo>
                <a:lnTo>
                  <a:pt x="6532" y="5736"/>
                </a:lnTo>
                <a:lnTo>
                  <a:pt x="6608" y="5736"/>
                </a:lnTo>
                <a:lnTo>
                  <a:pt x="6683" y="5711"/>
                </a:lnTo>
                <a:lnTo>
                  <a:pt x="6759" y="5673"/>
                </a:lnTo>
                <a:lnTo>
                  <a:pt x="6835" y="5609"/>
                </a:lnTo>
                <a:lnTo>
                  <a:pt x="7265" y="5180"/>
                </a:lnTo>
                <a:lnTo>
                  <a:pt x="7694" y="4776"/>
                </a:lnTo>
                <a:lnTo>
                  <a:pt x="7922" y="4586"/>
                </a:lnTo>
                <a:lnTo>
                  <a:pt x="8149" y="4397"/>
                </a:lnTo>
                <a:lnTo>
                  <a:pt x="8402" y="4207"/>
                </a:lnTo>
                <a:lnTo>
                  <a:pt x="8654" y="4030"/>
                </a:lnTo>
                <a:lnTo>
                  <a:pt x="8831" y="3967"/>
                </a:lnTo>
                <a:lnTo>
                  <a:pt x="8995" y="3904"/>
                </a:lnTo>
                <a:lnTo>
                  <a:pt x="9147" y="3866"/>
                </a:lnTo>
                <a:lnTo>
                  <a:pt x="9286" y="3828"/>
                </a:lnTo>
                <a:lnTo>
                  <a:pt x="9412" y="3803"/>
                </a:lnTo>
                <a:lnTo>
                  <a:pt x="9539" y="3790"/>
                </a:lnTo>
                <a:lnTo>
                  <a:pt x="9640" y="3790"/>
                </a:lnTo>
                <a:lnTo>
                  <a:pt x="9728" y="3803"/>
                </a:lnTo>
                <a:lnTo>
                  <a:pt x="9817" y="3828"/>
                </a:lnTo>
                <a:lnTo>
                  <a:pt x="9892" y="3854"/>
                </a:lnTo>
                <a:lnTo>
                  <a:pt x="9956" y="3879"/>
                </a:lnTo>
                <a:lnTo>
                  <a:pt x="10006" y="3917"/>
                </a:lnTo>
                <a:lnTo>
                  <a:pt x="10044" y="3967"/>
                </a:lnTo>
                <a:lnTo>
                  <a:pt x="10082" y="4018"/>
                </a:lnTo>
                <a:lnTo>
                  <a:pt x="10107" y="4081"/>
                </a:lnTo>
                <a:lnTo>
                  <a:pt x="10132" y="4131"/>
                </a:lnTo>
                <a:lnTo>
                  <a:pt x="10132" y="4207"/>
                </a:lnTo>
                <a:lnTo>
                  <a:pt x="10132" y="4270"/>
                </a:lnTo>
                <a:lnTo>
                  <a:pt x="10120" y="4409"/>
                </a:lnTo>
                <a:lnTo>
                  <a:pt x="10069" y="4561"/>
                </a:lnTo>
                <a:lnTo>
                  <a:pt x="9993" y="4700"/>
                </a:lnTo>
                <a:lnTo>
                  <a:pt x="9905" y="4839"/>
                </a:lnTo>
                <a:lnTo>
                  <a:pt x="9791" y="4965"/>
                </a:lnTo>
                <a:lnTo>
                  <a:pt x="9665" y="5066"/>
                </a:lnTo>
                <a:lnTo>
                  <a:pt x="9513" y="5155"/>
                </a:lnTo>
                <a:lnTo>
                  <a:pt x="9324" y="5268"/>
                </a:lnTo>
                <a:lnTo>
                  <a:pt x="9122" y="5369"/>
                </a:lnTo>
                <a:lnTo>
                  <a:pt x="8920" y="5458"/>
                </a:lnTo>
                <a:lnTo>
                  <a:pt x="8705" y="5546"/>
                </a:lnTo>
                <a:lnTo>
                  <a:pt x="8452" y="5647"/>
                </a:lnTo>
                <a:lnTo>
                  <a:pt x="8187" y="5736"/>
                </a:lnTo>
                <a:lnTo>
                  <a:pt x="7922" y="5824"/>
                </a:lnTo>
                <a:lnTo>
                  <a:pt x="7656" y="5900"/>
                </a:lnTo>
                <a:lnTo>
                  <a:pt x="7126" y="6039"/>
                </a:lnTo>
                <a:lnTo>
                  <a:pt x="6595" y="6153"/>
                </a:lnTo>
                <a:lnTo>
                  <a:pt x="6519" y="6178"/>
                </a:lnTo>
                <a:lnTo>
                  <a:pt x="6431" y="6191"/>
                </a:lnTo>
                <a:lnTo>
                  <a:pt x="6355" y="6228"/>
                </a:lnTo>
                <a:lnTo>
                  <a:pt x="6330" y="6254"/>
                </a:lnTo>
                <a:lnTo>
                  <a:pt x="6325" y="6258"/>
                </a:lnTo>
                <a:lnTo>
                  <a:pt x="6325" y="6258"/>
                </a:lnTo>
                <a:lnTo>
                  <a:pt x="6330" y="6241"/>
                </a:lnTo>
                <a:lnTo>
                  <a:pt x="6342" y="6191"/>
                </a:lnTo>
                <a:lnTo>
                  <a:pt x="6355" y="6140"/>
                </a:lnTo>
                <a:lnTo>
                  <a:pt x="6342" y="6077"/>
                </a:lnTo>
                <a:lnTo>
                  <a:pt x="6330" y="6026"/>
                </a:lnTo>
                <a:lnTo>
                  <a:pt x="6304" y="5976"/>
                </a:lnTo>
                <a:lnTo>
                  <a:pt x="6267" y="5925"/>
                </a:lnTo>
                <a:lnTo>
                  <a:pt x="6216" y="5887"/>
                </a:lnTo>
                <a:lnTo>
                  <a:pt x="5850" y="5660"/>
                </a:lnTo>
                <a:lnTo>
                  <a:pt x="5660" y="5559"/>
                </a:lnTo>
                <a:lnTo>
                  <a:pt x="5483" y="5458"/>
                </a:lnTo>
                <a:lnTo>
                  <a:pt x="5294" y="5369"/>
                </a:lnTo>
                <a:lnTo>
                  <a:pt x="5117" y="5294"/>
                </a:lnTo>
                <a:lnTo>
                  <a:pt x="4927" y="5231"/>
                </a:lnTo>
                <a:lnTo>
                  <a:pt x="4738" y="5167"/>
                </a:lnTo>
                <a:lnTo>
                  <a:pt x="4548" y="5129"/>
                </a:lnTo>
                <a:lnTo>
                  <a:pt x="4359" y="5092"/>
                </a:lnTo>
                <a:lnTo>
                  <a:pt x="4157" y="5066"/>
                </a:lnTo>
                <a:lnTo>
                  <a:pt x="3967" y="5066"/>
                </a:lnTo>
                <a:lnTo>
                  <a:pt x="3765" y="5079"/>
                </a:lnTo>
                <a:lnTo>
                  <a:pt x="3674" y="5084"/>
                </a:lnTo>
                <a:lnTo>
                  <a:pt x="3674" y="5084"/>
                </a:lnTo>
                <a:lnTo>
                  <a:pt x="3702" y="5028"/>
                </a:lnTo>
                <a:lnTo>
                  <a:pt x="3715" y="4953"/>
                </a:lnTo>
                <a:lnTo>
                  <a:pt x="3727" y="4852"/>
                </a:lnTo>
                <a:lnTo>
                  <a:pt x="3689" y="4391"/>
                </a:lnTo>
                <a:lnTo>
                  <a:pt x="3677" y="3942"/>
                </a:lnTo>
                <a:lnTo>
                  <a:pt x="3664" y="3475"/>
                </a:lnTo>
                <a:lnTo>
                  <a:pt x="3689" y="3007"/>
                </a:lnTo>
                <a:lnTo>
                  <a:pt x="3727" y="2540"/>
                </a:lnTo>
                <a:lnTo>
                  <a:pt x="3765" y="2312"/>
                </a:lnTo>
                <a:lnTo>
                  <a:pt x="3803" y="2085"/>
                </a:lnTo>
                <a:lnTo>
                  <a:pt x="3854" y="1870"/>
                </a:lnTo>
                <a:lnTo>
                  <a:pt x="3917" y="1643"/>
                </a:lnTo>
                <a:lnTo>
                  <a:pt x="3980" y="1428"/>
                </a:lnTo>
                <a:lnTo>
                  <a:pt x="4068" y="1213"/>
                </a:lnTo>
                <a:lnTo>
                  <a:pt x="4119" y="1100"/>
                </a:lnTo>
                <a:lnTo>
                  <a:pt x="4182" y="986"/>
                </a:lnTo>
                <a:lnTo>
                  <a:pt x="4233" y="910"/>
                </a:lnTo>
                <a:lnTo>
                  <a:pt x="4283" y="847"/>
                </a:lnTo>
                <a:lnTo>
                  <a:pt x="4346" y="796"/>
                </a:lnTo>
                <a:lnTo>
                  <a:pt x="4397" y="771"/>
                </a:lnTo>
                <a:lnTo>
                  <a:pt x="4447" y="759"/>
                </a:lnTo>
                <a:close/>
                <a:moveTo>
                  <a:pt x="4182" y="5711"/>
                </a:moveTo>
                <a:lnTo>
                  <a:pt x="4346" y="5736"/>
                </a:lnTo>
                <a:lnTo>
                  <a:pt x="4523" y="5761"/>
                </a:lnTo>
                <a:lnTo>
                  <a:pt x="4687" y="5812"/>
                </a:lnTo>
                <a:lnTo>
                  <a:pt x="4852" y="5862"/>
                </a:lnTo>
                <a:lnTo>
                  <a:pt x="5016" y="5925"/>
                </a:lnTo>
                <a:lnTo>
                  <a:pt x="5332" y="6077"/>
                </a:lnTo>
                <a:lnTo>
                  <a:pt x="5647" y="6228"/>
                </a:lnTo>
                <a:lnTo>
                  <a:pt x="5938" y="6405"/>
                </a:lnTo>
                <a:lnTo>
                  <a:pt x="5989" y="6431"/>
                </a:lnTo>
                <a:lnTo>
                  <a:pt x="6052" y="6443"/>
                </a:lnTo>
                <a:lnTo>
                  <a:pt x="6102" y="6443"/>
                </a:lnTo>
                <a:lnTo>
                  <a:pt x="6165" y="6431"/>
                </a:lnTo>
                <a:lnTo>
                  <a:pt x="6186" y="6424"/>
                </a:lnTo>
                <a:lnTo>
                  <a:pt x="6186" y="6424"/>
                </a:lnTo>
                <a:lnTo>
                  <a:pt x="6077" y="6557"/>
                </a:lnTo>
                <a:lnTo>
                  <a:pt x="5963" y="6671"/>
                </a:lnTo>
                <a:lnTo>
                  <a:pt x="5837" y="6772"/>
                </a:lnTo>
                <a:lnTo>
                  <a:pt x="5711" y="6873"/>
                </a:lnTo>
                <a:lnTo>
                  <a:pt x="5572" y="6949"/>
                </a:lnTo>
                <a:lnTo>
                  <a:pt x="5433" y="7024"/>
                </a:lnTo>
                <a:lnTo>
                  <a:pt x="5294" y="7088"/>
                </a:lnTo>
                <a:lnTo>
                  <a:pt x="5155" y="7125"/>
                </a:lnTo>
                <a:lnTo>
                  <a:pt x="5003" y="7163"/>
                </a:lnTo>
                <a:lnTo>
                  <a:pt x="4852" y="7189"/>
                </a:lnTo>
                <a:lnTo>
                  <a:pt x="4687" y="7201"/>
                </a:lnTo>
                <a:lnTo>
                  <a:pt x="4536" y="7214"/>
                </a:lnTo>
                <a:lnTo>
                  <a:pt x="4371" y="7201"/>
                </a:lnTo>
                <a:lnTo>
                  <a:pt x="4195" y="7189"/>
                </a:lnTo>
                <a:lnTo>
                  <a:pt x="4018" y="7151"/>
                </a:lnTo>
                <a:lnTo>
                  <a:pt x="3765" y="7100"/>
                </a:lnTo>
                <a:lnTo>
                  <a:pt x="3550" y="7024"/>
                </a:lnTo>
                <a:lnTo>
                  <a:pt x="3361" y="6949"/>
                </a:lnTo>
                <a:lnTo>
                  <a:pt x="3209" y="6873"/>
                </a:lnTo>
                <a:lnTo>
                  <a:pt x="3083" y="6784"/>
                </a:lnTo>
                <a:lnTo>
                  <a:pt x="2994" y="6683"/>
                </a:lnTo>
                <a:lnTo>
                  <a:pt x="2931" y="6595"/>
                </a:lnTo>
                <a:lnTo>
                  <a:pt x="2893" y="6494"/>
                </a:lnTo>
                <a:lnTo>
                  <a:pt x="2881" y="6393"/>
                </a:lnTo>
                <a:lnTo>
                  <a:pt x="2881" y="6304"/>
                </a:lnTo>
                <a:lnTo>
                  <a:pt x="2919" y="6216"/>
                </a:lnTo>
                <a:lnTo>
                  <a:pt x="2969" y="6127"/>
                </a:lnTo>
                <a:lnTo>
                  <a:pt x="3032" y="6039"/>
                </a:lnTo>
                <a:lnTo>
                  <a:pt x="3121" y="5963"/>
                </a:lnTo>
                <a:lnTo>
                  <a:pt x="3222" y="5900"/>
                </a:lnTo>
                <a:lnTo>
                  <a:pt x="3336" y="5837"/>
                </a:lnTo>
                <a:lnTo>
                  <a:pt x="3500" y="5786"/>
                </a:lnTo>
                <a:lnTo>
                  <a:pt x="3677" y="5736"/>
                </a:lnTo>
                <a:lnTo>
                  <a:pt x="3841" y="5711"/>
                </a:lnTo>
                <a:close/>
                <a:moveTo>
                  <a:pt x="4599" y="1"/>
                </a:moveTo>
                <a:lnTo>
                  <a:pt x="4409" y="13"/>
                </a:lnTo>
                <a:lnTo>
                  <a:pt x="4245" y="38"/>
                </a:lnTo>
                <a:lnTo>
                  <a:pt x="4081" y="89"/>
                </a:lnTo>
                <a:lnTo>
                  <a:pt x="3929" y="165"/>
                </a:lnTo>
                <a:lnTo>
                  <a:pt x="3790" y="241"/>
                </a:lnTo>
                <a:lnTo>
                  <a:pt x="3677" y="342"/>
                </a:lnTo>
                <a:lnTo>
                  <a:pt x="3550" y="455"/>
                </a:lnTo>
                <a:lnTo>
                  <a:pt x="3449" y="582"/>
                </a:lnTo>
                <a:lnTo>
                  <a:pt x="3361" y="721"/>
                </a:lnTo>
                <a:lnTo>
                  <a:pt x="3272" y="872"/>
                </a:lnTo>
                <a:lnTo>
                  <a:pt x="3197" y="1024"/>
                </a:lnTo>
                <a:lnTo>
                  <a:pt x="3133" y="1201"/>
                </a:lnTo>
                <a:lnTo>
                  <a:pt x="3070" y="1378"/>
                </a:lnTo>
                <a:lnTo>
                  <a:pt x="3020" y="1554"/>
                </a:lnTo>
                <a:lnTo>
                  <a:pt x="2969" y="1744"/>
                </a:lnTo>
                <a:lnTo>
                  <a:pt x="2965" y="1766"/>
                </a:lnTo>
                <a:lnTo>
                  <a:pt x="2965" y="1766"/>
                </a:lnTo>
                <a:lnTo>
                  <a:pt x="2944" y="1731"/>
                </a:lnTo>
                <a:lnTo>
                  <a:pt x="2855" y="1592"/>
                </a:lnTo>
                <a:lnTo>
                  <a:pt x="2754" y="1479"/>
                </a:lnTo>
                <a:lnTo>
                  <a:pt x="2653" y="1365"/>
                </a:lnTo>
                <a:lnTo>
                  <a:pt x="2552" y="1251"/>
                </a:lnTo>
                <a:lnTo>
                  <a:pt x="2439" y="1163"/>
                </a:lnTo>
                <a:lnTo>
                  <a:pt x="2312" y="1074"/>
                </a:lnTo>
                <a:lnTo>
                  <a:pt x="2186" y="999"/>
                </a:lnTo>
                <a:lnTo>
                  <a:pt x="2047" y="923"/>
                </a:lnTo>
                <a:lnTo>
                  <a:pt x="1895" y="872"/>
                </a:lnTo>
                <a:lnTo>
                  <a:pt x="1744" y="822"/>
                </a:lnTo>
                <a:lnTo>
                  <a:pt x="1579" y="796"/>
                </a:lnTo>
                <a:lnTo>
                  <a:pt x="1415" y="771"/>
                </a:lnTo>
                <a:lnTo>
                  <a:pt x="1276" y="771"/>
                </a:lnTo>
                <a:lnTo>
                  <a:pt x="1137" y="784"/>
                </a:lnTo>
                <a:lnTo>
                  <a:pt x="998" y="822"/>
                </a:lnTo>
                <a:lnTo>
                  <a:pt x="872" y="860"/>
                </a:lnTo>
                <a:lnTo>
                  <a:pt x="746" y="923"/>
                </a:lnTo>
                <a:lnTo>
                  <a:pt x="632" y="986"/>
                </a:lnTo>
                <a:lnTo>
                  <a:pt x="518" y="1074"/>
                </a:lnTo>
                <a:lnTo>
                  <a:pt x="417" y="1163"/>
                </a:lnTo>
                <a:lnTo>
                  <a:pt x="316" y="1264"/>
                </a:lnTo>
                <a:lnTo>
                  <a:pt x="240" y="1378"/>
                </a:lnTo>
                <a:lnTo>
                  <a:pt x="164" y="1491"/>
                </a:lnTo>
                <a:lnTo>
                  <a:pt x="101" y="1618"/>
                </a:lnTo>
                <a:lnTo>
                  <a:pt x="51" y="1744"/>
                </a:lnTo>
                <a:lnTo>
                  <a:pt x="13" y="1870"/>
                </a:lnTo>
                <a:lnTo>
                  <a:pt x="0" y="2009"/>
                </a:lnTo>
                <a:lnTo>
                  <a:pt x="0" y="2148"/>
                </a:lnTo>
                <a:lnTo>
                  <a:pt x="13" y="2426"/>
                </a:lnTo>
                <a:lnTo>
                  <a:pt x="63" y="2691"/>
                </a:lnTo>
                <a:lnTo>
                  <a:pt x="114" y="2969"/>
                </a:lnTo>
                <a:lnTo>
                  <a:pt x="190" y="3235"/>
                </a:lnTo>
                <a:lnTo>
                  <a:pt x="291" y="3487"/>
                </a:lnTo>
                <a:lnTo>
                  <a:pt x="405" y="3740"/>
                </a:lnTo>
                <a:lnTo>
                  <a:pt x="531" y="3980"/>
                </a:lnTo>
                <a:lnTo>
                  <a:pt x="657" y="4220"/>
                </a:lnTo>
                <a:lnTo>
                  <a:pt x="809" y="4460"/>
                </a:lnTo>
                <a:lnTo>
                  <a:pt x="973" y="4687"/>
                </a:lnTo>
                <a:lnTo>
                  <a:pt x="1137" y="4915"/>
                </a:lnTo>
                <a:lnTo>
                  <a:pt x="1314" y="5129"/>
                </a:lnTo>
                <a:lnTo>
                  <a:pt x="1491" y="5332"/>
                </a:lnTo>
                <a:lnTo>
                  <a:pt x="1681" y="5546"/>
                </a:lnTo>
                <a:lnTo>
                  <a:pt x="2072" y="5938"/>
                </a:lnTo>
                <a:lnTo>
                  <a:pt x="2123" y="5976"/>
                </a:lnTo>
                <a:lnTo>
                  <a:pt x="2186" y="6014"/>
                </a:lnTo>
                <a:lnTo>
                  <a:pt x="2254" y="6025"/>
                </a:lnTo>
                <a:lnTo>
                  <a:pt x="2254" y="6025"/>
                </a:lnTo>
                <a:lnTo>
                  <a:pt x="2287" y="6191"/>
                </a:lnTo>
                <a:lnTo>
                  <a:pt x="2350" y="6380"/>
                </a:lnTo>
                <a:lnTo>
                  <a:pt x="2413" y="6557"/>
                </a:lnTo>
                <a:lnTo>
                  <a:pt x="2502" y="6721"/>
                </a:lnTo>
                <a:lnTo>
                  <a:pt x="2590" y="6873"/>
                </a:lnTo>
                <a:lnTo>
                  <a:pt x="2679" y="7012"/>
                </a:lnTo>
                <a:lnTo>
                  <a:pt x="2792" y="7138"/>
                </a:lnTo>
                <a:lnTo>
                  <a:pt x="2906" y="7264"/>
                </a:lnTo>
                <a:lnTo>
                  <a:pt x="3020" y="7378"/>
                </a:lnTo>
                <a:lnTo>
                  <a:pt x="3146" y="7479"/>
                </a:lnTo>
                <a:lnTo>
                  <a:pt x="3285" y="7568"/>
                </a:lnTo>
                <a:lnTo>
                  <a:pt x="3424" y="7643"/>
                </a:lnTo>
                <a:lnTo>
                  <a:pt x="3576" y="7719"/>
                </a:lnTo>
                <a:lnTo>
                  <a:pt x="3727" y="7770"/>
                </a:lnTo>
                <a:lnTo>
                  <a:pt x="3879" y="7820"/>
                </a:lnTo>
                <a:lnTo>
                  <a:pt x="4030" y="7858"/>
                </a:lnTo>
                <a:lnTo>
                  <a:pt x="4195" y="7883"/>
                </a:lnTo>
                <a:lnTo>
                  <a:pt x="4359" y="7909"/>
                </a:lnTo>
                <a:lnTo>
                  <a:pt x="4687" y="7909"/>
                </a:lnTo>
                <a:lnTo>
                  <a:pt x="4864" y="7896"/>
                </a:lnTo>
                <a:lnTo>
                  <a:pt x="5028" y="7871"/>
                </a:lnTo>
                <a:lnTo>
                  <a:pt x="5193" y="7845"/>
                </a:lnTo>
                <a:lnTo>
                  <a:pt x="5370" y="7795"/>
                </a:lnTo>
                <a:lnTo>
                  <a:pt x="5534" y="7744"/>
                </a:lnTo>
                <a:lnTo>
                  <a:pt x="5698" y="7681"/>
                </a:lnTo>
                <a:lnTo>
                  <a:pt x="5850" y="7605"/>
                </a:lnTo>
                <a:lnTo>
                  <a:pt x="6014" y="7530"/>
                </a:lnTo>
                <a:lnTo>
                  <a:pt x="6165" y="7441"/>
                </a:lnTo>
                <a:lnTo>
                  <a:pt x="6317" y="7328"/>
                </a:lnTo>
                <a:lnTo>
                  <a:pt x="6469" y="7226"/>
                </a:lnTo>
                <a:lnTo>
                  <a:pt x="6608" y="7100"/>
                </a:lnTo>
                <a:lnTo>
                  <a:pt x="6709" y="7024"/>
                </a:lnTo>
                <a:lnTo>
                  <a:pt x="6810" y="6949"/>
                </a:lnTo>
                <a:lnTo>
                  <a:pt x="6923" y="6873"/>
                </a:lnTo>
                <a:lnTo>
                  <a:pt x="7050" y="6810"/>
                </a:lnTo>
                <a:lnTo>
                  <a:pt x="7315" y="6709"/>
                </a:lnTo>
                <a:lnTo>
                  <a:pt x="7618" y="6607"/>
                </a:lnTo>
                <a:lnTo>
                  <a:pt x="7934" y="6519"/>
                </a:lnTo>
                <a:lnTo>
                  <a:pt x="8250" y="6443"/>
                </a:lnTo>
                <a:lnTo>
                  <a:pt x="8920" y="6279"/>
                </a:lnTo>
                <a:lnTo>
                  <a:pt x="9248" y="6178"/>
                </a:lnTo>
                <a:lnTo>
                  <a:pt x="9564" y="6064"/>
                </a:lnTo>
                <a:lnTo>
                  <a:pt x="9854" y="5938"/>
                </a:lnTo>
                <a:lnTo>
                  <a:pt x="9993" y="5862"/>
                </a:lnTo>
                <a:lnTo>
                  <a:pt x="10120" y="5786"/>
                </a:lnTo>
                <a:lnTo>
                  <a:pt x="10246" y="5698"/>
                </a:lnTo>
                <a:lnTo>
                  <a:pt x="10372" y="5609"/>
                </a:lnTo>
                <a:lnTo>
                  <a:pt x="10474" y="5508"/>
                </a:lnTo>
                <a:lnTo>
                  <a:pt x="10575" y="5395"/>
                </a:lnTo>
                <a:lnTo>
                  <a:pt x="10663" y="5268"/>
                </a:lnTo>
                <a:lnTo>
                  <a:pt x="10739" y="5142"/>
                </a:lnTo>
                <a:lnTo>
                  <a:pt x="10802" y="4990"/>
                </a:lnTo>
                <a:lnTo>
                  <a:pt x="10853" y="4839"/>
                </a:lnTo>
                <a:lnTo>
                  <a:pt x="10878" y="4713"/>
                </a:lnTo>
                <a:lnTo>
                  <a:pt x="10890" y="4574"/>
                </a:lnTo>
                <a:lnTo>
                  <a:pt x="10890" y="4435"/>
                </a:lnTo>
                <a:lnTo>
                  <a:pt x="10878" y="4296"/>
                </a:lnTo>
                <a:lnTo>
                  <a:pt x="10853" y="4157"/>
                </a:lnTo>
                <a:lnTo>
                  <a:pt x="10815" y="4018"/>
                </a:lnTo>
                <a:lnTo>
                  <a:pt x="10764" y="3879"/>
                </a:lnTo>
                <a:lnTo>
                  <a:pt x="10701" y="3740"/>
                </a:lnTo>
                <a:lnTo>
                  <a:pt x="10625" y="3614"/>
                </a:lnTo>
                <a:lnTo>
                  <a:pt x="10549" y="3487"/>
                </a:lnTo>
                <a:lnTo>
                  <a:pt x="10448" y="3374"/>
                </a:lnTo>
                <a:lnTo>
                  <a:pt x="10347" y="3285"/>
                </a:lnTo>
                <a:lnTo>
                  <a:pt x="10233" y="3197"/>
                </a:lnTo>
                <a:lnTo>
                  <a:pt x="10107" y="3133"/>
                </a:lnTo>
                <a:lnTo>
                  <a:pt x="9981" y="3083"/>
                </a:lnTo>
                <a:lnTo>
                  <a:pt x="9842" y="3045"/>
                </a:lnTo>
                <a:lnTo>
                  <a:pt x="9703" y="3032"/>
                </a:lnTo>
                <a:lnTo>
                  <a:pt x="9299" y="3032"/>
                </a:lnTo>
                <a:lnTo>
                  <a:pt x="9033" y="3070"/>
                </a:lnTo>
                <a:lnTo>
                  <a:pt x="8781" y="3133"/>
                </a:lnTo>
                <a:lnTo>
                  <a:pt x="8541" y="3222"/>
                </a:lnTo>
                <a:lnTo>
                  <a:pt x="8301" y="3323"/>
                </a:lnTo>
                <a:lnTo>
                  <a:pt x="8220" y="3365"/>
                </a:lnTo>
                <a:lnTo>
                  <a:pt x="8220" y="3365"/>
                </a:lnTo>
                <a:lnTo>
                  <a:pt x="8250" y="3298"/>
                </a:lnTo>
                <a:lnTo>
                  <a:pt x="8313" y="3121"/>
                </a:lnTo>
                <a:lnTo>
                  <a:pt x="8364" y="2957"/>
                </a:lnTo>
                <a:lnTo>
                  <a:pt x="8414" y="2780"/>
                </a:lnTo>
                <a:lnTo>
                  <a:pt x="8440" y="2616"/>
                </a:lnTo>
                <a:lnTo>
                  <a:pt x="8465" y="2451"/>
                </a:lnTo>
                <a:lnTo>
                  <a:pt x="8477" y="2300"/>
                </a:lnTo>
                <a:lnTo>
                  <a:pt x="8465" y="2136"/>
                </a:lnTo>
                <a:lnTo>
                  <a:pt x="8452" y="1997"/>
                </a:lnTo>
                <a:lnTo>
                  <a:pt x="8414" y="1845"/>
                </a:lnTo>
                <a:lnTo>
                  <a:pt x="8364" y="1719"/>
                </a:lnTo>
                <a:lnTo>
                  <a:pt x="8288" y="1592"/>
                </a:lnTo>
                <a:lnTo>
                  <a:pt x="8199" y="1479"/>
                </a:lnTo>
                <a:lnTo>
                  <a:pt x="8086" y="1365"/>
                </a:lnTo>
                <a:lnTo>
                  <a:pt x="7959" y="1264"/>
                </a:lnTo>
                <a:lnTo>
                  <a:pt x="7808" y="1188"/>
                </a:lnTo>
                <a:lnTo>
                  <a:pt x="7631" y="1112"/>
                </a:lnTo>
                <a:lnTo>
                  <a:pt x="7467" y="1062"/>
                </a:lnTo>
                <a:lnTo>
                  <a:pt x="7302" y="1024"/>
                </a:lnTo>
                <a:lnTo>
                  <a:pt x="7138" y="1011"/>
                </a:lnTo>
                <a:lnTo>
                  <a:pt x="6999" y="1024"/>
                </a:lnTo>
                <a:lnTo>
                  <a:pt x="6848" y="1036"/>
                </a:lnTo>
                <a:lnTo>
                  <a:pt x="6709" y="1087"/>
                </a:lnTo>
                <a:lnTo>
                  <a:pt x="6582" y="1138"/>
                </a:lnTo>
                <a:lnTo>
                  <a:pt x="6456" y="1213"/>
                </a:lnTo>
                <a:lnTo>
                  <a:pt x="6330" y="1289"/>
                </a:lnTo>
                <a:lnTo>
                  <a:pt x="6216" y="1390"/>
                </a:lnTo>
                <a:lnTo>
                  <a:pt x="6102" y="1491"/>
                </a:lnTo>
                <a:lnTo>
                  <a:pt x="6001" y="1618"/>
                </a:lnTo>
                <a:lnTo>
                  <a:pt x="5978" y="1647"/>
                </a:lnTo>
                <a:lnTo>
                  <a:pt x="5978" y="1647"/>
                </a:lnTo>
                <a:lnTo>
                  <a:pt x="5976" y="1618"/>
                </a:lnTo>
                <a:lnTo>
                  <a:pt x="5951" y="1428"/>
                </a:lnTo>
                <a:lnTo>
                  <a:pt x="5913" y="1239"/>
                </a:lnTo>
                <a:lnTo>
                  <a:pt x="5875" y="1062"/>
                </a:lnTo>
                <a:lnTo>
                  <a:pt x="5812" y="898"/>
                </a:lnTo>
                <a:lnTo>
                  <a:pt x="5749" y="746"/>
                </a:lnTo>
                <a:lnTo>
                  <a:pt x="5673" y="607"/>
                </a:lnTo>
                <a:lnTo>
                  <a:pt x="5584" y="468"/>
                </a:lnTo>
                <a:lnTo>
                  <a:pt x="5483" y="354"/>
                </a:lnTo>
                <a:lnTo>
                  <a:pt x="5382" y="253"/>
                </a:lnTo>
                <a:lnTo>
                  <a:pt x="5256" y="165"/>
                </a:lnTo>
                <a:lnTo>
                  <a:pt x="5104" y="89"/>
                </a:lnTo>
                <a:lnTo>
                  <a:pt x="4953" y="38"/>
                </a:lnTo>
                <a:lnTo>
                  <a:pt x="4788" y="13"/>
                </a:lnTo>
                <a:lnTo>
                  <a:pt x="4599" y="1"/>
                </a:lnTo>
                <a:close/>
              </a:path>
            </a:pathLst>
          </a:custGeom>
          <a:solidFill>
            <a:srgbClr val="30211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3"/>
          </p:nvPr>
        </p:nvSpPr>
        <p:spPr>
          <a:xfrm>
            <a:off x="4445986" y="1278817"/>
            <a:ext cx="3494100" cy="931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 b="1" dirty="0" err="1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미세먼지센서를</a:t>
            </a: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 통해 미세먼지 농도 측정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미세먼지 농도가 좋으면 파란색</a:t>
            </a: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나쁘면 빨간색을 불이 들어온다</a:t>
            </a: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.</a:t>
            </a:r>
            <a:endParaRPr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7170"/>
          <a:stretch>
            <a:fillRect/>
          </a:stretch>
        </p:blipFill>
        <p:spPr>
          <a:xfrm>
            <a:off x="291640" y="1275360"/>
            <a:ext cx="1856201" cy="2419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27170"/>
          <a:stretch>
            <a:fillRect/>
          </a:stretch>
        </p:blipFill>
        <p:spPr>
          <a:xfrm>
            <a:off x="2255699" y="1275359"/>
            <a:ext cx="1847042" cy="24198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r="8650"/>
          <a:stretch>
            <a:fillRect/>
          </a:stretch>
        </p:blipFill>
        <p:spPr>
          <a:xfrm>
            <a:off x="6588703" y="3355485"/>
            <a:ext cx="1056613" cy="934489"/>
          </a:xfrm>
          <a:prstGeom prst="rect">
            <a:avLst/>
          </a:prstGeom>
        </p:spPr>
      </p:pic>
      <p:pic>
        <p:nvPicPr>
          <p:cNvPr id="23" name="그림 개체 틀 13"/>
          <p:cNvPicPr>
            <a:picLocks noChangeAspect="1"/>
          </p:cNvPicPr>
          <p:nvPr/>
        </p:nvPicPr>
        <p:blipFill rotWithShape="1">
          <a:blip r:embed="rId6"/>
          <a:srcRect t="4560" b="4560"/>
          <a:stretch>
            <a:fillRect/>
          </a:stretch>
        </p:blipFill>
        <p:spPr>
          <a:xfrm>
            <a:off x="5029199" y="3355485"/>
            <a:ext cx="1056613" cy="93921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4510418" y="3058377"/>
            <a:ext cx="1959653" cy="292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i="0" u="none" strike="noStrike" cap="none" normalizeH="0" baseline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Find dust sensor</a:t>
            </a:r>
            <a:endParaRPr kumimoji="0" lang="ko-KR" altLang="ko-KR" i="0" u="none" strike="noStrike" cap="none" normalizeH="0" baseline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93036" y="3051979"/>
            <a:ext cx="2008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202124"/>
                </a:solidFill>
                <a:latin typeface="맑은 고딕"/>
                <a:ea typeface="맑은 고딕"/>
              </a:rPr>
              <a:t>RGB Led module</a:t>
            </a:r>
            <a:endParaRPr kumimoji="0" lang="ko-KR" altLang="ko-KR" sz="1400" i="0" u="none" strike="noStrike" cap="none" normalizeH="0" baseline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2050" y="3064775"/>
            <a:ext cx="1959653" cy="295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i="0" u="none" strike="noStrike" cap="none" normalizeH="0" baseline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Find dust sensor</a:t>
            </a:r>
            <a:endParaRPr kumimoji="0" lang="ko-KR" altLang="ko-KR" i="0" u="none" strike="noStrike" cap="none" normalizeH="0" baseline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30" name="제목 5"/>
          <p:cNvSpPr txBox="1"/>
          <p:nvPr/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Smart air cleaner</a:t>
            </a:r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703800" y="1017725"/>
            <a:ext cx="3494100" cy="713400"/>
          </a:xfrm>
        </p:spPr>
        <p:txBody>
          <a:bodyPr/>
          <a:lstStyle/>
          <a:p>
            <a:pPr algn="l">
              <a:defRPr/>
            </a:pPr>
            <a:r>
              <a:rPr lang="en-US" altLang="ko-KR">
                <a:latin typeface="맑은 고딕"/>
                <a:ea typeface="맑은 고딕"/>
              </a:rPr>
              <a:t>Code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Smart air cleaner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1592588"/>
            <a:ext cx="4301216" cy="3216480"/>
          </a:xfrm>
          <a:prstGeom prst="rect">
            <a:avLst/>
          </a:prstGeom>
        </p:spPr>
      </p:pic>
      <p:sp>
        <p:nvSpPr>
          <p:cNvPr id="13" name="부제목 1"/>
          <p:cNvSpPr txBox="1"/>
          <p:nvPr/>
        </p:nvSpPr>
        <p:spPr>
          <a:xfrm>
            <a:off x="4572000" y="1017725"/>
            <a:ext cx="3494100" cy="7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defRPr/>
            </a:pPr>
            <a:r>
              <a:rPr lang="en-US" altLang="ko-KR">
                <a:latin typeface="맑은 고딕"/>
                <a:ea typeface="맑은 고딕"/>
              </a:rPr>
              <a:t>Circuit diagram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9428" y="1590425"/>
            <a:ext cx="2873790" cy="3216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478994" y="1346249"/>
            <a:ext cx="6325843" cy="284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800"/>
              </a:spcAft>
              <a:buNone/>
              <a:defRPr/>
            </a:pP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b="1" dirty="0" err="1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라즈베리파이만으로</a:t>
            </a: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 기능 구현</a:t>
            </a: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X</a:t>
            </a: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  </a:t>
            </a:r>
            <a:endParaRPr lang="en-US" altLang="ko-KR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rtl="0">
              <a:spcBef>
                <a:spcPts val="600"/>
              </a:spcBef>
              <a:spcAft>
                <a:spcPts val="1800"/>
              </a:spcAft>
              <a:buNone/>
              <a:defRPr/>
            </a:pP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    -&gt; </a:t>
            </a:r>
            <a:r>
              <a:rPr lang="ko-KR" altLang="en-US" b="1" dirty="0" err="1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아두이노와</a:t>
            </a: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DB</a:t>
            </a: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를 통해 필요한 기능을 추가</a:t>
            </a:r>
            <a:endParaRPr lang="en-US" altLang="ko-KR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rtl="0">
              <a:spcBef>
                <a:spcPts val="600"/>
              </a:spcBef>
              <a:spcAft>
                <a:spcPts val="1800"/>
              </a:spcAft>
              <a:buNone/>
              <a:defRPr/>
            </a:pP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원인을 알 수 없는 오류 발생</a:t>
            </a: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.</a:t>
            </a:r>
            <a:endParaRPr lang="ko-KR" altLang="en-US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rtl="0">
              <a:spcBef>
                <a:spcPts val="600"/>
              </a:spcBef>
              <a:spcAft>
                <a:spcPts val="1800"/>
              </a:spcAft>
              <a:buNone/>
              <a:defRPr/>
            </a:pP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3. </a:t>
            </a: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초기 계획 </a:t>
            </a: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: </a:t>
            </a:r>
            <a:r>
              <a:rPr lang="ko-KR" altLang="en-US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앱을 통한 모든 기능 관리</a:t>
            </a:r>
            <a:endParaRPr lang="en-US" altLang="ko-KR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  <a:defRPr/>
            </a:pPr>
            <a:r>
              <a:rPr lang="en-US" altLang="ko-KR" sz="1800" kern="100" dirty="0">
                <a:solidFill>
                  <a:srgbClr val="000000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not easy to link the app with the Raspberry Pi</a:t>
            </a:r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  <a:defRPr/>
            </a:pPr>
            <a:r>
              <a:rPr lang="en-US" altLang="ko-KR" sz="1800" kern="100" dirty="0">
                <a:solidFill>
                  <a:srgbClr val="000000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many sudden errors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1800"/>
              </a:spcAft>
              <a:buNone/>
              <a:defRPr/>
            </a:pPr>
            <a:endParaRPr lang="en-US" altLang="ko-KR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맑은 고딕"/>
                <a:ea typeface="맑은 고딕"/>
              </a:rPr>
              <a:t>한계점</a:t>
            </a:r>
            <a:r>
              <a:rPr lang="en-US" altLang="ko-KR" dirty="0">
                <a:latin typeface="맑은 고딕"/>
                <a:ea typeface="맑은 고딕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limitation</a:t>
            </a:r>
            <a:r>
              <a:rPr lang="en-US" altLang="ko-KR" dirty="0">
                <a:latin typeface="맑은 고딕"/>
                <a:ea typeface="맑은 고딕"/>
              </a:rPr>
              <a:t>)</a:t>
            </a:r>
            <a:endParaRPr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Content</a:t>
            </a:r>
            <a:endParaRPr>
              <a:latin typeface="맑은 고딕"/>
              <a:ea typeface="맑은 고딕"/>
            </a:endParaRPr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Introduction ( </a:t>
            </a:r>
            <a:r>
              <a:rPr lang="ko-KR" alt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개발 배경 및 프로젝트 소개 </a:t>
            </a:r>
            <a:r>
              <a:rPr lang="en-US" altLang="ko-KR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)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sz="2000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Configuration ( </a:t>
            </a:r>
            <a:r>
              <a:rPr lang="ko-KR" alt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기존 구성 및 변경된 내용 </a:t>
            </a:r>
            <a:r>
              <a:rPr lang="en-US" altLang="ko-KR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)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sz="2000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결과 </a:t>
            </a:r>
            <a:r>
              <a:rPr lang="en-US" altLang="ko-KR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( </a:t>
            </a:r>
            <a:r>
              <a:rPr lang="ko-KR" alt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설명 </a:t>
            </a:r>
            <a:r>
              <a:rPr lang="en-US" altLang="ko-KR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+ </a:t>
            </a:r>
            <a:r>
              <a:rPr lang="ko-KR" alt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시연 영상 </a:t>
            </a:r>
            <a:r>
              <a:rPr lang="en-US" altLang="ko-KR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)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sz="2000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About learning ( </a:t>
            </a:r>
            <a:r>
              <a:rPr lang="ko-KR" alt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한계점 </a:t>
            </a:r>
            <a:r>
              <a:rPr lang="en-US" altLang="ko-KR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+ </a:t>
            </a:r>
            <a:r>
              <a:rPr lang="ko-KR" altLang="en-US" sz="2000" b="1" dirty="0" err="1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배운점</a:t>
            </a:r>
            <a:r>
              <a:rPr lang="ko-KR" alt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)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sz="2000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20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Q &amp; A</a:t>
            </a:r>
            <a:endParaRPr sz="2000" b="1" dirty="0">
              <a:solidFill>
                <a:schemeClr val="bg1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ot프로젝트 실습 영상 ppt용">
            <a:hlinkClick r:id="" action="ppaction://media"/>
            <a:extLst>
              <a:ext uri="{FF2B5EF4-FFF2-40B4-BE49-F238E27FC236}">
                <a16:creationId xmlns:a16="http://schemas.microsoft.com/office/drawing/2014/main" id="{3F2D1610-12B6-4F56-9FCB-04A8FFCEDF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17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310" y="205230"/>
            <a:ext cx="8401966" cy="47330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8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1388100" y="1693050"/>
            <a:ext cx="6367800" cy="17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Q &amp; A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맑은 고딕"/>
                <a:ea typeface="맑은 고딕"/>
              </a:rPr>
              <a:t>Introduction</a:t>
            </a:r>
            <a:endParaRPr>
              <a:latin typeface="맑은 고딕"/>
              <a:ea typeface="맑은 고딕"/>
            </a:endParaRPr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  <a:defRPr/>
            </a:pPr>
            <a:r>
              <a:rPr lang="en-US" sz="24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Improving the quality and convenience of life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  <a:defRPr/>
            </a:pPr>
            <a:r>
              <a:rPr lang="en-US" sz="24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Energy efficiency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  <a:defRPr/>
            </a:pPr>
            <a:r>
              <a:rPr lang="en-US" sz="2400" b="1" dirty="0">
                <a:solidFill>
                  <a:schemeClr val="bg1">
                    <a:lumMod val="25000"/>
                  </a:schemeClr>
                </a:solidFill>
                <a:latin typeface="맑은 고딕"/>
                <a:ea typeface="맑은 고딕"/>
              </a:rPr>
              <a:t>Security reinforcement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/>
          <p:nvPr/>
        </p:nvSpPr>
        <p:spPr>
          <a:xfrm rot="10800000">
            <a:off x="1640152" y="3094669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2" name="Google Shape;302;p48"/>
          <p:cNvSpPr/>
          <p:nvPr/>
        </p:nvSpPr>
        <p:spPr>
          <a:xfrm rot="10800000">
            <a:off x="4270852" y="3094669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3" name="Google Shape;303;p48"/>
          <p:cNvSpPr/>
          <p:nvPr/>
        </p:nvSpPr>
        <p:spPr>
          <a:xfrm rot="10800000">
            <a:off x="6901526" y="3094669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4" name="Google Shape;304;p48"/>
          <p:cNvSpPr/>
          <p:nvPr/>
        </p:nvSpPr>
        <p:spPr>
          <a:xfrm rot="10800000">
            <a:off x="6901539" y="1215642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5" name="Google Shape;305;p48"/>
          <p:cNvSpPr/>
          <p:nvPr/>
        </p:nvSpPr>
        <p:spPr>
          <a:xfrm rot="10800000">
            <a:off x="4270864" y="1215642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6" name="Google Shape;306;p48"/>
          <p:cNvSpPr/>
          <p:nvPr/>
        </p:nvSpPr>
        <p:spPr>
          <a:xfrm rot="10800000">
            <a:off x="1640165" y="1215642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720000" y="414028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맑은 고딕"/>
                <a:ea typeface="맑은 고딕"/>
              </a:rPr>
              <a:t>Project Configuration</a:t>
            </a:r>
            <a:endParaRPr>
              <a:latin typeface="맑은 고딕"/>
              <a:ea typeface="맑은 고딕"/>
            </a:endParaRPr>
          </a:p>
        </p:txBody>
      </p:sp>
      <p:sp>
        <p:nvSpPr>
          <p:cNvPr id="308" name="Google Shape;308;p48"/>
          <p:cNvSpPr txBox="1">
            <a:spLocks noGrp="1"/>
          </p:cNvSpPr>
          <p:nvPr>
            <p:ph type="title" idx="2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>
                <a:latin typeface="맑은 고딕"/>
                <a:ea typeface="맑은 고딕"/>
              </a:rPr>
              <a:t>SMART ALARM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1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 sz="1400" dirty="0">
                <a:latin typeface="맑은 고딕"/>
                <a:ea typeface="맑은 고딕"/>
              </a:rPr>
              <a:t>After checking whether a person is awake or not, the alarm sound</a:t>
            </a:r>
            <a:endParaRPr sz="1400" dirty="0">
              <a:latin typeface="맑은 고딕"/>
              <a:ea typeface="맑은 고딕"/>
            </a:endParaRPr>
          </a:p>
        </p:txBody>
      </p:sp>
      <p:sp>
        <p:nvSpPr>
          <p:cNvPr id="310" name="Google Shape;310;p48"/>
          <p:cNvSpPr txBox="1">
            <a:spLocks noGrp="1"/>
          </p:cNvSpPr>
          <p:nvPr>
            <p:ph type="title" idx="3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AUTOMATIC BLIND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1" name="Google Shape;311;p48"/>
          <p:cNvSpPr txBox="1">
            <a:spLocks noGrp="1"/>
          </p:cNvSpPr>
          <p:nvPr>
            <p:ph type="subTitle" idx="4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-US" sz="1400">
                <a:latin typeface="맑은 고딕"/>
                <a:ea typeface="맑은 고딕"/>
              </a:rPr>
              <a:t>Blind Control</a:t>
            </a:r>
            <a:endParaRPr sz="1400">
              <a:latin typeface="맑은 고딕"/>
              <a:ea typeface="맑은 고딕"/>
            </a:endParaRPr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 idx="5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SMART AIR CLEANER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6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 altLang="ko-KR" sz="1400">
                <a:latin typeface="맑은 고딕"/>
                <a:ea typeface="맑은 고딕"/>
              </a:rPr>
              <a:t>Receiving dust concentration data and control power</a:t>
            </a:r>
          </a:p>
        </p:txBody>
      </p:sp>
      <p:sp>
        <p:nvSpPr>
          <p:cNvPr id="314" name="Google Shape;314;p48"/>
          <p:cNvSpPr txBox="1">
            <a:spLocks noGrp="1"/>
          </p:cNvSpPr>
          <p:nvPr>
            <p:ph type="title" idx="7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CCTV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5" name="Google Shape;315;p48"/>
          <p:cNvSpPr txBox="1">
            <a:spLocks noGrp="1"/>
          </p:cNvSpPr>
          <p:nvPr>
            <p:ph type="subTitle" idx="8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 sz="1400">
                <a:latin typeface="맑은 고딕"/>
                <a:ea typeface="맑은 고딕"/>
              </a:rPr>
              <a:t>Real-time video transmission</a:t>
            </a:r>
            <a:endParaRPr sz="1400">
              <a:latin typeface="맑은 고딕"/>
              <a:ea typeface="맑은 고딕"/>
            </a:endParaRPr>
          </a:p>
        </p:txBody>
      </p:sp>
      <p:sp>
        <p:nvSpPr>
          <p:cNvPr id="316" name="Google Shape;316;p48"/>
          <p:cNvSpPr txBox="1">
            <a:spLocks noGrp="1"/>
          </p:cNvSpPr>
          <p:nvPr>
            <p:ph type="title" idx="9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SMART AIR CONDITIONER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13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 sz="1400">
                <a:latin typeface="맑은 고딕"/>
                <a:ea typeface="맑은 고딕"/>
              </a:rPr>
              <a:t>Receiving discomfort index information and control power</a:t>
            </a:r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 idx="14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BLUETOOTH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9" name="Google Shape;319;p48"/>
          <p:cNvSpPr txBox="1">
            <a:spLocks noGrp="1"/>
          </p:cNvSpPr>
          <p:nvPr>
            <p:ph type="subTitle" idx="15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-US" sz="1400">
                <a:latin typeface="맑은 고딕"/>
                <a:ea typeface="맑은 고딕"/>
              </a:rPr>
              <a:t>Control all function by app</a:t>
            </a:r>
            <a:endParaRPr lang="en-US" altLang="ko-KR" sz="1400">
              <a:latin typeface="맑은 고딕"/>
              <a:ea typeface="맑은 고딕"/>
            </a:endParaRPr>
          </a:p>
        </p:txBody>
      </p:sp>
      <p:sp>
        <p:nvSpPr>
          <p:cNvPr id="38" name="Parallelogram 15"/>
          <p:cNvSpPr/>
          <p:nvPr/>
        </p:nvSpPr>
        <p:spPr>
          <a:xfrm flipH="1">
            <a:off x="1736069" y="1306454"/>
            <a:ext cx="410461" cy="410461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0" name="Rounded Rectangle 27"/>
          <p:cNvSpPr/>
          <p:nvPr/>
        </p:nvSpPr>
        <p:spPr>
          <a:xfrm>
            <a:off x="4359479" y="3224834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1" name="Oval 7"/>
          <p:cNvSpPr>
            <a:spLocks noChangeAspect="1"/>
          </p:cNvSpPr>
          <p:nvPr/>
        </p:nvSpPr>
        <p:spPr>
          <a:xfrm>
            <a:off x="7042424" y="1346519"/>
            <a:ext cx="320500" cy="3204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2" name="Block Arc 41"/>
          <p:cNvSpPr/>
          <p:nvPr/>
        </p:nvSpPr>
        <p:spPr>
          <a:xfrm>
            <a:off x="1750973" y="3193138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43" name="Oval 31"/>
          <p:cNvSpPr/>
          <p:nvPr/>
        </p:nvSpPr>
        <p:spPr>
          <a:xfrm>
            <a:off x="4396735" y="1327973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/>
          <p:nvPr/>
        </p:nvSpPr>
        <p:spPr>
          <a:xfrm rot="10800000">
            <a:off x="1640152" y="3094669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2" name="Google Shape;302;p48"/>
          <p:cNvSpPr/>
          <p:nvPr/>
        </p:nvSpPr>
        <p:spPr>
          <a:xfrm rot="10800000">
            <a:off x="4270852" y="3094669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3" name="Google Shape;303;p48"/>
          <p:cNvSpPr/>
          <p:nvPr/>
        </p:nvSpPr>
        <p:spPr>
          <a:xfrm rot="10800000">
            <a:off x="6901526" y="3094669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4" name="Google Shape;304;p48"/>
          <p:cNvSpPr/>
          <p:nvPr/>
        </p:nvSpPr>
        <p:spPr>
          <a:xfrm rot="10800000">
            <a:off x="6901539" y="1215642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5" name="Google Shape;305;p48"/>
          <p:cNvSpPr/>
          <p:nvPr/>
        </p:nvSpPr>
        <p:spPr>
          <a:xfrm rot="10800000">
            <a:off x="4270864" y="1215642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6" name="Google Shape;306;p48"/>
          <p:cNvSpPr/>
          <p:nvPr/>
        </p:nvSpPr>
        <p:spPr>
          <a:xfrm rot="10800000">
            <a:off x="1640165" y="1215642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720000" y="414028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맑은 고딕"/>
                <a:ea typeface="맑은 고딕"/>
              </a:rPr>
              <a:t>Project Configuration</a:t>
            </a:r>
            <a:endParaRPr>
              <a:latin typeface="맑은 고딕"/>
              <a:ea typeface="맑은 고딕"/>
            </a:endParaRPr>
          </a:p>
        </p:txBody>
      </p:sp>
      <p:sp>
        <p:nvSpPr>
          <p:cNvPr id="308" name="Google Shape;308;p48"/>
          <p:cNvSpPr txBox="1">
            <a:spLocks noGrp="1"/>
          </p:cNvSpPr>
          <p:nvPr>
            <p:ph type="title" idx="2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>
                <a:latin typeface="맑은 고딕"/>
                <a:ea typeface="맑은 고딕"/>
              </a:rPr>
              <a:t>SMART ALARM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1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 sz="1400">
                <a:latin typeface="맑은 고딕"/>
                <a:ea typeface="맑은 고딕"/>
              </a:rPr>
              <a:t>After checking whether a person is awake or not, the alarm sound</a:t>
            </a:r>
            <a:endParaRPr sz="1400">
              <a:latin typeface="맑은 고딕"/>
              <a:ea typeface="맑은 고딕"/>
            </a:endParaRPr>
          </a:p>
        </p:txBody>
      </p:sp>
      <p:sp>
        <p:nvSpPr>
          <p:cNvPr id="310" name="Google Shape;310;p48"/>
          <p:cNvSpPr txBox="1">
            <a:spLocks noGrp="1"/>
          </p:cNvSpPr>
          <p:nvPr>
            <p:ph type="title" idx="3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AUTOMATIC BLIND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1" name="Google Shape;311;p48"/>
          <p:cNvSpPr txBox="1">
            <a:spLocks noGrp="1"/>
          </p:cNvSpPr>
          <p:nvPr>
            <p:ph type="subTitle" idx="4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-US" sz="1400">
                <a:latin typeface="맑은 고딕"/>
                <a:ea typeface="맑은 고딕"/>
              </a:rPr>
              <a:t>Blind Control</a:t>
            </a:r>
            <a:endParaRPr sz="1400">
              <a:latin typeface="맑은 고딕"/>
              <a:ea typeface="맑은 고딕"/>
            </a:endParaRPr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 idx="5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SMART AIR CLEANER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6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 altLang="ko-KR" sz="1400">
                <a:latin typeface="맑은 고딕"/>
                <a:ea typeface="맑은 고딕"/>
              </a:rPr>
              <a:t>Receiving dust concentration data and control power</a:t>
            </a:r>
          </a:p>
        </p:txBody>
      </p:sp>
      <p:sp>
        <p:nvSpPr>
          <p:cNvPr id="314" name="Google Shape;314;p48"/>
          <p:cNvSpPr txBox="1">
            <a:spLocks noGrp="1"/>
          </p:cNvSpPr>
          <p:nvPr>
            <p:ph type="title" idx="7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CCTV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5" name="Google Shape;315;p48"/>
          <p:cNvSpPr txBox="1">
            <a:spLocks noGrp="1"/>
          </p:cNvSpPr>
          <p:nvPr>
            <p:ph type="subTitle" idx="8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 sz="1400">
                <a:latin typeface="맑은 고딕"/>
                <a:ea typeface="맑은 고딕"/>
              </a:rPr>
              <a:t>Real-time video transmission</a:t>
            </a:r>
            <a:endParaRPr sz="1400">
              <a:latin typeface="맑은 고딕"/>
              <a:ea typeface="맑은 고딕"/>
            </a:endParaRPr>
          </a:p>
        </p:txBody>
      </p:sp>
      <p:sp>
        <p:nvSpPr>
          <p:cNvPr id="316" name="Google Shape;316;p48"/>
          <p:cNvSpPr txBox="1">
            <a:spLocks noGrp="1"/>
          </p:cNvSpPr>
          <p:nvPr>
            <p:ph type="title" idx="9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SMART AIR CONDITIONER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13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" sz="1400">
                <a:latin typeface="맑은 고딕"/>
                <a:ea typeface="맑은 고딕"/>
              </a:rPr>
              <a:t>Receiving discomfort index information and control power</a:t>
            </a:r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 idx="14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맑은 고딕"/>
                <a:ea typeface="맑은 고딕"/>
              </a:rPr>
              <a:t>BLUETOOTH</a:t>
            </a:r>
            <a:endParaRPr sz="1600">
              <a:latin typeface="맑은 고딕"/>
              <a:ea typeface="맑은 고딕"/>
            </a:endParaRPr>
          </a:p>
        </p:txBody>
      </p:sp>
      <p:sp>
        <p:nvSpPr>
          <p:cNvPr id="319" name="Google Shape;319;p48"/>
          <p:cNvSpPr txBox="1">
            <a:spLocks noGrp="1"/>
          </p:cNvSpPr>
          <p:nvPr>
            <p:ph type="subTitle" idx="15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-US" altLang="ko-KR" sz="1400">
                <a:solidFill>
                  <a:srgbClr val="FF0000"/>
                </a:solidFill>
                <a:latin typeface="맑은 고딕"/>
                <a:ea typeface="맑은 고딕"/>
              </a:rPr>
              <a:t>Receiving discomfort index and real-time video transmission</a:t>
            </a:r>
          </a:p>
        </p:txBody>
      </p:sp>
      <p:sp>
        <p:nvSpPr>
          <p:cNvPr id="38" name="Parallelogram 15"/>
          <p:cNvSpPr/>
          <p:nvPr/>
        </p:nvSpPr>
        <p:spPr>
          <a:xfrm flipH="1">
            <a:off x="1736069" y="1306454"/>
            <a:ext cx="410461" cy="410461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0" name="Rounded Rectangle 27"/>
          <p:cNvSpPr/>
          <p:nvPr/>
        </p:nvSpPr>
        <p:spPr>
          <a:xfrm>
            <a:off x="4359479" y="3224834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1" name="Oval 7"/>
          <p:cNvSpPr>
            <a:spLocks noChangeAspect="1"/>
          </p:cNvSpPr>
          <p:nvPr/>
        </p:nvSpPr>
        <p:spPr>
          <a:xfrm>
            <a:off x="7042424" y="1346519"/>
            <a:ext cx="320500" cy="3204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2" name="Block Arc 41"/>
          <p:cNvSpPr/>
          <p:nvPr/>
        </p:nvSpPr>
        <p:spPr>
          <a:xfrm>
            <a:off x="1750973" y="3193138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43" name="Oval 31"/>
          <p:cNvSpPr/>
          <p:nvPr/>
        </p:nvSpPr>
        <p:spPr>
          <a:xfrm>
            <a:off x="4396735" y="1327973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맑은 고딕"/>
                <a:ea typeface="맑은 고딕"/>
              </a:rPr>
              <a:t>Result</a:t>
            </a:r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DB8D18-CD3B-4AE5-A545-C50DF8216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08710" y="594360"/>
            <a:ext cx="4210050" cy="4210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0D65BB-FB23-4CBD-80F2-95ABC0F5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34990" y="1866900"/>
            <a:ext cx="2937510" cy="29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2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타원 4099"/>
          <p:cNvSpPr/>
          <p:nvPr/>
        </p:nvSpPr>
        <p:spPr>
          <a:xfrm>
            <a:off x="663517" y="1537702"/>
            <a:ext cx="1945910" cy="2066532"/>
          </a:xfrm>
          <a:prstGeom prst="ellipse">
            <a:avLst/>
          </a:prstGeom>
          <a:noFill/>
          <a:ln w="19089" cap="flat" cmpd="sng" algn="ctr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101" name="타원 4100"/>
          <p:cNvSpPr/>
          <p:nvPr/>
        </p:nvSpPr>
        <p:spPr>
          <a:xfrm>
            <a:off x="4134753" y="3321685"/>
            <a:ext cx="931650" cy="931706"/>
          </a:xfrm>
          <a:prstGeom prst="ellipse">
            <a:avLst/>
          </a:prstGeom>
          <a:noFill/>
          <a:ln w="50961" cap="flat" cmpd="sng" algn="ctr">
            <a:solidFill>
              <a:srgbClr val="B08980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102" name="타원 4101"/>
          <p:cNvSpPr/>
          <p:nvPr/>
        </p:nvSpPr>
        <p:spPr>
          <a:xfrm>
            <a:off x="3741072" y="904396"/>
            <a:ext cx="1660236" cy="1534814"/>
          </a:xfrm>
          <a:prstGeom prst="ellipse">
            <a:avLst/>
          </a:prstGeom>
          <a:noFill/>
          <a:ln w="19089" cap="flat" cmpd="sng" algn="ctr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103" name="제목 1"/>
          <p:cNvSpPr>
            <a:spLocks noGrp="1"/>
          </p:cNvSpPr>
          <p:nvPr>
            <p:ph type="title"/>
          </p:nvPr>
        </p:nvSpPr>
        <p:spPr>
          <a:xfrm>
            <a:off x="720618" y="231404"/>
            <a:ext cx="7701143" cy="57296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91425" rIns="91425" bIns="91425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2400" b="1" i="0" baseline="0">
                <a:solidFill>
                  <a:srgbClr val="6D5B57">
                    <a:alpha val="100000"/>
                  </a:srgbClr>
                </a:solidFill>
                <a:latin typeface="Arial"/>
                <a:sym typeface="Arial"/>
              </a:rPr>
              <a:t>CCTV</a:t>
            </a:r>
            <a:endParaRPr kumimoji="0" lang="en-US" altLang="en-US" sz="2400" b="1" i="0">
              <a:solidFill>
                <a:srgbClr val="6D5B57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104" name="제목 1"/>
          <p:cNvSpPr>
            <a:spLocks noGrp="1"/>
          </p:cNvSpPr>
          <p:nvPr>
            <p:ph type="title"/>
          </p:nvPr>
        </p:nvSpPr>
        <p:spPr>
          <a:xfrm>
            <a:off x="3764906" y="3513754"/>
            <a:ext cx="1660236" cy="52853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91425" rIns="91425" bIns="91425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en-US" sz="2000" b="1" i="0" baseline="0">
                <a:solidFill>
                  <a:srgbClr val="6D5B57">
                    <a:alpha val="100000"/>
                  </a:srgbClr>
                </a:solidFill>
                <a:latin typeface="Arial"/>
                <a:sym typeface="Arial"/>
              </a:rPr>
              <a:t>motion</a:t>
            </a:r>
            <a:endParaRPr kumimoji="0" lang="en-US" altLang="en-US" sz="2000" b="1" i="0">
              <a:solidFill>
                <a:srgbClr val="6D5B57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105" name="TextBox 4104"/>
          <p:cNvSpPr txBox="1"/>
          <p:nvPr/>
        </p:nvSpPr>
        <p:spPr>
          <a:xfrm>
            <a:off x="847603" y="3629631"/>
            <a:ext cx="1661799" cy="882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91425" rIns="91425" bIns="91425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App에서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 </a:t>
            </a: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CCTV보기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 버튼 클릭</a:t>
            </a:r>
            <a:endParaRPr kumimoji="0" lang="ko-KR" altLang="en-US" sz="1600" b="1" i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Oxygen"/>
            </a:endParaRPr>
          </a:p>
        </p:txBody>
      </p:sp>
      <p:grpSp>
        <p:nvGrpSpPr>
          <p:cNvPr id="4106" name="Group 1"/>
          <p:cNvGrpSpPr/>
          <p:nvPr/>
        </p:nvGrpSpPr>
        <p:grpSpPr>
          <a:xfrm>
            <a:off x="4107737" y="1247227"/>
            <a:ext cx="926961" cy="825373"/>
            <a:chOff x="4106104" y="1245958"/>
            <a:chExt cx="926961" cy="825373"/>
          </a:xfrm>
        </p:grpSpPr>
        <p:sp>
          <p:nvSpPr>
            <p:cNvPr id="4107" name="자유형: 도형 4106"/>
            <p:cNvSpPr/>
            <p:nvPr/>
          </p:nvSpPr>
          <p:spPr>
            <a:xfrm>
              <a:off x="4106104" y="1245958"/>
              <a:ext cx="926961" cy="825373"/>
            </a:xfrm>
            <a:custGeom>
              <a:avLst/>
              <a:gdLst>
                <a:gd name="T0" fmla="*/ 0 w 583"/>
                <a:gd name="T1" fmla="*/ 0 h 519"/>
                <a:gd name="T2" fmla="*/ 583 w 583"/>
                <a:gd name="T3" fmla="*/ 519 h 519"/>
              </a:gdLst>
              <a:ahLst/>
              <a:cxnLst/>
              <a:rect l="T0" t="T1" r="T2" b="T3"/>
              <a:pathLst>
                <a:path w="583" h="519">
                  <a:moveTo>
                    <a:pt x="99" y="21"/>
                  </a:moveTo>
                  <a:cubicBezTo>
                    <a:pt x="102" y="21"/>
                    <a:pt x="105" y="24"/>
                    <a:pt x="105" y="28"/>
                  </a:cubicBezTo>
                  <a:lnTo>
                    <a:pt x="105" y="50"/>
                  </a:lnTo>
                  <a:lnTo>
                    <a:pt x="68" y="50"/>
                  </a:lnTo>
                  <a:lnTo>
                    <a:pt x="68" y="28"/>
                  </a:lnTo>
                  <a:cubicBezTo>
                    <a:pt x="68" y="24"/>
                    <a:pt x="70" y="21"/>
                    <a:pt x="73" y="21"/>
                  </a:cubicBezTo>
                  <a:lnTo>
                    <a:pt x="99" y="21"/>
                  </a:lnTo>
                  <a:close/>
                  <a:moveTo>
                    <a:pt x="524" y="74"/>
                  </a:moveTo>
                  <a:cubicBezTo>
                    <a:pt x="527" y="74"/>
                    <a:pt x="529" y="77"/>
                    <a:pt x="529" y="81"/>
                  </a:cubicBezTo>
                  <a:lnTo>
                    <a:pt x="529" y="102"/>
                  </a:lnTo>
                  <a:lnTo>
                    <a:pt x="459" y="102"/>
                  </a:lnTo>
                  <a:lnTo>
                    <a:pt x="459" y="81"/>
                  </a:lnTo>
                  <a:cubicBezTo>
                    <a:pt x="459" y="77"/>
                    <a:pt x="461" y="74"/>
                    <a:pt x="464" y="74"/>
                  </a:cubicBezTo>
                  <a:lnTo>
                    <a:pt x="524" y="74"/>
                  </a:lnTo>
                  <a:close/>
                  <a:moveTo>
                    <a:pt x="73" y="0"/>
                  </a:moveTo>
                  <a:cubicBezTo>
                    <a:pt x="61" y="0"/>
                    <a:pt x="51" y="12"/>
                    <a:pt x="51" y="28"/>
                  </a:cubicBezTo>
                  <a:lnTo>
                    <a:pt x="51" y="50"/>
                  </a:lnTo>
                  <a:lnTo>
                    <a:pt x="43" y="50"/>
                  </a:lnTo>
                  <a:cubicBezTo>
                    <a:pt x="33" y="50"/>
                    <a:pt x="24" y="55"/>
                    <a:pt x="16" y="62"/>
                  </a:cubicBezTo>
                  <a:cubicBezTo>
                    <a:pt x="12" y="66"/>
                    <a:pt x="12" y="73"/>
                    <a:pt x="15" y="77"/>
                  </a:cubicBezTo>
                  <a:cubicBezTo>
                    <a:pt x="16" y="80"/>
                    <a:pt x="19" y="82"/>
                    <a:pt x="22" y="82"/>
                  </a:cubicBezTo>
                  <a:cubicBezTo>
                    <a:pt x="24" y="82"/>
                    <a:pt x="25" y="81"/>
                    <a:pt x="27" y="80"/>
                  </a:cubicBezTo>
                  <a:cubicBezTo>
                    <a:pt x="33" y="73"/>
                    <a:pt x="40" y="72"/>
                    <a:pt x="46" y="72"/>
                  </a:cubicBezTo>
                  <a:cubicBezTo>
                    <a:pt x="49" y="72"/>
                    <a:pt x="51" y="72"/>
                    <a:pt x="54" y="72"/>
                  </a:cubicBezTo>
                  <a:cubicBezTo>
                    <a:pt x="55" y="72"/>
                    <a:pt x="56" y="72"/>
                    <a:pt x="57" y="72"/>
                  </a:cubicBezTo>
                  <a:lnTo>
                    <a:pt x="130" y="72"/>
                  </a:lnTo>
                  <a:cubicBezTo>
                    <a:pt x="144" y="72"/>
                    <a:pt x="155" y="86"/>
                    <a:pt x="155" y="104"/>
                  </a:cubicBezTo>
                  <a:lnTo>
                    <a:pt x="155" y="145"/>
                  </a:lnTo>
                  <a:cubicBezTo>
                    <a:pt x="155" y="151"/>
                    <a:pt x="159" y="155"/>
                    <a:pt x="164" y="155"/>
                  </a:cubicBezTo>
                  <a:cubicBezTo>
                    <a:pt x="168" y="155"/>
                    <a:pt x="172" y="151"/>
                    <a:pt x="172" y="145"/>
                  </a:cubicBezTo>
                  <a:lnTo>
                    <a:pt x="172" y="123"/>
                  </a:lnTo>
                  <a:lnTo>
                    <a:pt x="541" y="123"/>
                  </a:lnTo>
                  <a:cubicBezTo>
                    <a:pt x="554" y="125"/>
                    <a:pt x="565" y="138"/>
                    <a:pt x="565" y="155"/>
                  </a:cubicBezTo>
                  <a:lnTo>
                    <a:pt x="565" y="168"/>
                  </a:lnTo>
                  <a:lnTo>
                    <a:pt x="550" y="168"/>
                  </a:lnTo>
                  <a:cubicBezTo>
                    <a:pt x="545" y="168"/>
                    <a:pt x="542" y="173"/>
                    <a:pt x="542" y="179"/>
                  </a:cubicBezTo>
                  <a:cubicBezTo>
                    <a:pt x="542" y="185"/>
                    <a:pt x="545" y="189"/>
                    <a:pt x="550" y="189"/>
                  </a:cubicBezTo>
                  <a:lnTo>
                    <a:pt x="565" y="189"/>
                  </a:lnTo>
                  <a:lnTo>
                    <a:pt x="565" y="445"/>
                  </a:lnTo>
                  <a:lnTo>
                    <a:pt x="525" y="445"/>
                  </a:lnTo>
                  <a:cubicBezTo>
                    <a:pt x="512" y="445"/>
                    <a:pt x="502" y="432"/>
                    <a:pt x="502" y="415"/>
                  </a:cubicBezTo>
                  <a:lnTo>
                    <a:pt x="502" y="219"/>
                  </a:lnTo>
                  <a:cubicBezTo>
                    <a:pt x="502" y="206"/>
                    <a:pt x="508" y="194"/>
                    <a:pt x="519" y="191"/>
                  </a:cubicBezTo>
                  <a:cubicBezTo>
                    <a:pt x="523" y="189"/>
                    <a:pt x="525" y="183"/>
                    <a:pt x="524" y="178"/>
                  </a:cubicBezTo>
                  <a:cubicBezTo>
                    <a:pt x="523" y="173"/>
                    <a:pt x="520" y="170"/>
                    <a:pt x="516" y="170"/>
                  </a:cubicBezTo>
                  <a:quadBezTo>
                    <a:pt x="515" y="170"/>
                    <a:pt x="514" y="170"/>
                  </a:quadBezTo>
                  <a:cubicBezTo>
                    <a:pt x="497" y="177"/>
                    <a:pt x="485" y="197"/>
                    <a:pt x="485" y="219"/>
                  </a:cubicBezTo>
                  <a:lnTo>
                    <a:pt x="485" y="415"/>
                  </a:lnTo>
                  <a:cubicBezTo>
                    <a:pt x="485" y="444"/>
                    <a:pt x="504" y="466"/>
                    <a:pt x="526" y="466"/>
                  </a:cubicBezTo>
                  <a:lnTo>
                    <a:pt x="566" y="466"/>
                  </a:lnTo>
                  <a:cubicBezTo>
                    <a:pt x="566" y="484"/>
                    <a:pt x="554" y="498"/>
                    <a:pt x="541" y="498"/>
                  </a:cubicBezTo>
                  <a:lnTo>
                    <a:pt x="164" y="498"/>
                  </a:lnTo>
                  <a:cubicBezTo>
                    <a:pt x="168" y="492"/>
                    <a:pt x="171" y="485"/>
                    <a:pt x="172" y="477"/>
                  </a:cubicBezTo>
                  <a:cubicBezTo>
                    <a:pt x="173" y="471"/>
                    <a:pt x="170" y="465"/>
                    <a:pt x="165" y="463"/>
                  </a:cubicBezTo>
                  <a:quadBezTo>
                    <a:pt x="165" y="463"/>
                    <a:pt x="164" y="463"/>
                  </a:quadBezTo>
                  <a:cubicBezTo>
                    <a:pt x="160" y="463"/>
                    <a:pt x="156" y="467"/>
                    <a:pt x="154" y="471"/>
                  </a:cubicBezTo>
                  <a:cubicBezTo>
                    <a:pt x="153" y="486"/>
                    <a:pt x="142" y="497"/>
                    <a:pt x="129" y="497"/>
                  </a:cubicBezTo>
                  <a:lnTo>
                    <a:pt x="38" y="497"/>
                  </a:lnTo>
                  <a:cubicBezTo>
                    <a:pt x="25" y="495"/>
                    <a:pt x="16" y="481"/>
                    <a:pt x="16" y="465"/>
                  </a:cubicBezTo>
                  <a:lnTo>
                    <a:pt x="16" y="164"/>
                  </a:lnTo>
                  <a:lnTo>
                    <a:pt x="16" y="108"/>
                  </a:lnTo>
                  <a:cubicBezTo>
                    <a:pt x="16" y="103"/>
                    <a:pt x="12" y="98"/>
                    <a:pt x="8" y="98"/>
                  </a:cubicBezTo>
                  <a:cubicBezTo>
                    <a:pt x="3" y="98"/>
                    <a:pt x="0" y="103"/>
                    <a:pt x="0" y="108"/>
                  </a:cubicBezTo>
                  <a:lnTo>
                    <a:pt x="0" y="466"/>
                  </a:lnTo>
                  <a:cubicBezTo>
                    <a:pt x="0" y="492"/>
                    <a:pt x="15" y="515"/>
                    <a:pt x="35" y="519"/>
                  </a:cubicBezTo>
                  <a:cubicBezTo>
                    <a:pt x="36" y="519"/>
                    <a:pt x="37" y="519"/>
                    <a:pt x="38" y="519"/>
                  </a:cubicBezTo>
                  <a:lnTo>
                    <a:pt x="540" y="519"/>
                  </a:lnTo>
                  <a:cubicBezTo>
                    <a:pt x="564" y="519"/>
                    <a:pt x="583" y="495"/>
                    <a:pt x="583" y="466"/>
                  </a:cubicBezTo>
                  <a:lnTo>
                    <a:pt x="583" y="155"/>
                  </a:lnTo>
                  <a:cubicBezTo>
                    <a:pt x="583" y="129"/>
                    <a:pt x="567" y="107"/>
                    <a:pt x="547" y="103"/>
                  </a:cubicBezTo>
                  <a:lnTo>
                    <a:pt x="547" y="81"/>
                  </a:lnTo>
                  <a:cubicBezTo>
                    <a:pt x="547" y="66"/>
                    <a:pt x="537" y="53"/>
                    <a:pt x="524" y="53"/>
                  </a:cubicBezTo>
                  <a:lnTo>
                    <a:pt x="464" y="53"/>
                  </a:lnTo>
                  <a:cubicBezTo>
                    <a:pt x="452" y="53"/>
                    <a:pt x="441" y="65"/>
                    <a:pt x="441" y="81"/>
                  </a:cubicBezTo>
                  <a:lnTo>
                    <a:pt x="441" y="102"/>
                  </a:lnTo>
                  <a:lnTo>
                    <a:pt x="417" y="102"/>
                  </a:lnTo>
                  <a:lnTo>
                    <a:pt x="399" y="53"/>
                  </a:lnTo>
                  <a:cubicBezTo>
                    <a:pt x="392" y="36"/>
                    <a:pt x="378" y="25"/>
                    <a:pt x="363" y="25"/>
                  </a:cubicBezTo>
                  <a:lnTo>
                    <a:pt x="293" y="25"/>
                  </a:lnTo>
                  <a:cubicBezTo>
                    <a:pt x="280" y="25"/>
                    <a:pt x="268" y="32"/>
                    <a:pt x="260" y="46"/>
                  </a:cubicBezTo>
                  <a:cubicBezTo>
                    <a:pt x="257" y="50"/>
                    <a:pt x="259" y="57"/>
                    <a:pt x="263" y="61"/>
                  </a:cubicBezTo>
                  <a:cubicBezTo>
                    <a:pt x="264" y="62"/>
                    <a:pt x="266" y="63"/>
                    <a:pt x="267" y="63"/>
                  </a:cubicBezTo>
                  <a:cubicBezTo>
                    <a:pt x="270" y="63"/>
                    <a:pt x="273" y="61"/>
                    <a:pt x="275" y="58"/>
                  </a:cubicBezTo>
                  <a:cubicBezTo>
                    <a:pt x="279" y="50"/>
                    <a:pt x="286" y="47"/>
                    <a:pt x="293" y="47"/>
                  </a:cubicBezTo>
                  <a:lnTo>
                    <a:pt x="363" y="47"/>
                  </a:lnTo>
                  <a:cubicBezTo>
                    <a:pt x="372" y="47"/>
                    <a:pt x="380" y="53"/>
                    <a:pt x="384" y="62"/>
                  </a:cubicBezTo>
                  <a:lnTo>
                    <a:pt x="399" y="102"/>
                  </a:lnTo>
                  <a:lnTo>
                    <a:pt x="259" y="102"/>
                  </a:lnTo>
                  <a:lnTo>
                    <a:pt x="262" y="95"/>
                  </a:lnTo>
                  <a:cubicBezTo>
                    <a:pt x="263" y="89"/>
                    <a:pt x="262" y="82"/>
                    <a:pt x="257" y="80"/>
                  </a:cubicBezTo>
                  <a:cubicBezTo>
                    <a:pt x="255" y="80"/>
                    <a:pt x="254" y="79"/>
                    <a:pt x="253" y="79"/>
                  </a:cubicBezTo>
                  <a:cubicBezTo>
                    <a:pt x="249" y="79"/>
                    <a:pt x="247" y="82"/>
                    <a:pt x="245" y="86"/>
                  </a:cubicBezTo>
                  <a:lnTo>
                    <a:pt x="239" y="102"/>
                  </a:lnTo>
                  <a:lnTo>
                    <a:pt x="173" y="102"/>
                  </a:lnTo>
                  <a:cubicBezTo>
                    <a:pt x="173" y="74"/>
                    <a:pt x="154" y="50"/>
                    <a:pt x="130" y="50"/>
                  </a:cubicBezTo>
                  <a:lnTo>
                    <a:pt x="123" y="50"/>
                  </a:lnTo>
                  <a:lnTo>
                    <a:pt x="123" y="28"/>
                  </a:lnTo>
                  <a:cubicBezTo>
                    <a:pt x="123" y="13"/>
                    <a:pt x="113" y="0"/>
                    <a:pt x="100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08" name="자유형: 도형 4107"/>
            <p:cNvSpPr/>
            <p:nvPr/>
          </p:nvSpPr>
          <p:spPr>
            <a:xfrm>
              <a:off x="4355329" y="1526888"/>
              <a:ext cx="26959" cy="420640"/>
            </a:xfrm>
            <a:custGeom>
              <a:avLst/>
              <a:gdLst>
                <a:gd name="T0" fmla="*/ 0 w 16"/>
                <a:gd name="T1" fmla="*/ 0 h 264"/>
                <a:gd name="T2" fmla="*/ 16 w 16"/>
                <a:gd name="T3" fmla="*/ 264 h 264"/>
              </a:gdLst>
              <a:ahLst/>
              <a:cxnLst/>
              <a:rect l="T0" t="T1" r="T2" b="T3"/>
              <a:pathLst>
                <a:path w="16" h="264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lnTo>
                    <a:pt x="0" y="254"/>
                  </a:lnTo>
                  <a:cubicBezTo>
                    <a:pt x="0" y="259"/>
                    <a:pt x="3" y="264"/>
                    <a:pt x="7" y="264"/>
                  </a:cubicBezTo>
                  <a:cubicBezTo>
                    <a:pt x="12" y="264"/>
                    <a:pt x="16" y="259"/>
                    <a:pt x="16" y="254"/>
                  </a:cubicBezTo>
                  <a:lnTo>
                    <a:pt x="16" y="9"/>
                  </a:lnTo>
                  <a:cubicBezTo>
                    <a:pt x="16" y="5"/>
                    <a:pt x="12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09" name="자유형: 도형 4108"/>
            <p:cNvSpPr/>
            <p:nvPr/>
          </p:nvSpPr>
          <p:spPr>
            <a:xfrm>
              <a:off x="4802874" y="1469731"/>
              <a:ext cx="101587" cy="96843"/>
            </a:xfrm>
            <a:custGeom>
              <a:avLst/>
              <a:gdLst>
                <a:gd name="T0" fmla="*/ 0 w 64"/>
                <a:gd name="T1" fmla="*/ 0 h 60"/>
                <a:gd name="T2" fmla="*/ 64 w 64"/>
                <a:gd name="T3" fmla="*/ 60 h 60"/>
              </a:gdLst>
              <a:ahLst/>
              <a:cxnLst/>
              <a:rect l="T0" t="T1" r="T2" b="T3"/>
              <a:pathLst>
                <a:path w="64" h="60">
                  <a:moveTo>
                    <a:pt x="38" y="0"/>
                  </a:moveTo>
                  <a:cubicBezTo>
                    <a:pt x="35" y="0"/>
                    <a:pt x="32" y="1"/>
                    <a:pt x="30" y="4"/>
                  </a:cubicBezTo>
                  <a:cubicBezTo>
                    <a:pt x="27" y="9"/>
                    <a:pt x="29" y="15"/>
                    <a:pt x="33" y="19"/>
                  </a:cubicBezTo>
                  <a:cubicBezTo>
                    <a:pt x="39" y="25"/>
                    <a:pt x="36" y="39"/>
                    <a:pt x="27" y="39"/>
                  </a:cubicBezTo>
                  <a:cubicBezTo>
                    <a:pt x="22" y="39"/>
                    <a:pt x="18" y="33"/>
                    <a:pt x="19" y="26"/>
                  </a:cubicBezTo>
                  <a:cubicBezTo>
                    <a:pt x="20" y="20"/>
                    <a:pt x="17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7" y="14"/>
                    <a:pt x="3" y="17"/>
                    <a:pt x="3" y="22"/>
                  </a:cubicBezTo>
                  <a:cubicBezTo>
                    <a:pt x="0" y="43"/>
                    <a:pt x="12" y="60"/>
                    <a:pt x="28" y="60"/>
                  </a:cubicBezTo>
                  <a:cubicBezTo>
                    <a:pt x="53" y="60"/>
                    <a:pt x="64" y="20"/>
                    <a:pt x="43" y="1"/>
                  </a:cubicBezTo>
                  <a:cubicBezTo>
                    <a:pt x="41" y="0"/>
                    <a:pt x="40" y="0"/>
                    <a:pt x="38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10" name="자유형: 도형 4109"/>
            <p:cNvSpPr/>
            <p:nvPr/>
          </p:nvSpPr>
          <p:spPr>
            <a:xfrm>
              <a:off x="4399760" y="1452316"/>
              <a:ext cx="466634" cy="571404"/>
            </a:xfrm>
            <a:custGeom>
              <a:avLst/>
              <a:gdLst>
                <a:gd name="T0" fmla="*/ 0 w 293"/>
                <a:gd name="T1" fmla="*/ 0 h 360"/>
                <a:gd name="T2" fmla="*/ 293 w 293"/>
                <a:gd name="T3" fmla="*/ 360 h 360"/>
              </a:gdLst>
              <a:ahLst/>
              <a:cxnLst/>
              <a:rect l="T0" t="T1" r="T2" b="T3"/>
              <a:pathLst>
                <a:path w="293" h="360">
                  <a:moveTo>
                    <a:pt x="146" y="0"/>
                  </a:moveTo>
                  <a:cubicBezTo>
                    <a:pt x="115" y="0"/>
                    <a:pt x="84" y="12"/>
                    <a:pt x="56" y="38"/>
                  </a:cubicBezTo>
                  <a:cubicBezTo>
                    <a:pt x="53" y="42"/>
                    <a:pt x="52" y="49"/>
                    <a:pt x="55" y="53"/>
                  </a:cubicBezTo>
                  <a:cubicBezTo>
                    <a:pt x="56" y="56"/>
                    <a:pt x="59" y="58"/>
                    <a:pt x="61" y="58"/>
                  </a:cubicBezTo>
                  <a:cubicBezTo>
                    <a:pt x="63" y="58"/>
                    <a:pt x="65" y="57"/>
                    <a:pt x="67" y="55"/>
                  </a:cubicBezTo>
                  <a:cubicBezTo>
                    <a:pt x="91" y="32"/>
                    <a:pt x="119" y="21"/>
                    <a:pt x="146" y="21"/>
                  </a:cubicBezTo>
                  <a:cubicBezTo>
                    <a:pt x="213" y="21"/>
                    <a:pt x="275" y="86"/>
                    <a:pt x="275" y="180"/>
                  </a:cubicBezTo>
                  <a:cubicBezTo>
                    <a:pt x="275" y="218"/>
                    <a:pt x="265" y="255"/>
                    <a:pt x="245" y="283"/>
                  </a:cubicBezTo>
                  <a:cubicBezTo>
                    <a:pt x="220" y="319"/>
                    <a:pt x="185" y="340"/>
                    <a:pt x="147" y="340"/>
                  </a:cubicBezTo>
                  <a:cubicBezTo>
                    <a:pt x="75" y="340"/>
                    <a:pt x="17" y="268"/>
                    <a:pt x="17" y="180"/>
                  </a:cubicBezTo>
                  <a:cubicBezTo>
                    <a:pt x="17" y="145"/>
                    <a:pt x="26" y="111"/>
                    <a:pt x="44" y="82"/>
                  </a:cubicBezTo>
                  <a:cubicBezTo>
                    <a:pt x="47" y="78"/>
                    <a:pt x="46" y="71"/>
                    <a:pt x="42" y="67"/>
                  </a:cubicBezTo>
                  <a:cubicBezTo>
                    <a:pt x="40" y="66"/>
                    <a:pt x="39" y="65"/>
                    <a:pt x="37" y="65"/>
                  </a:cubicBezTo>
                  <a:cubicBezTo>
                    <a:pt x="34" y="65"/>
                    <a:pt x="32" y="67"/>
                    <a:pt x="30" y="70"/>
                  </a:cubicBezTo>
                  <a:cubicBezTo>
                    <a:pt x="10" y="101"/>
                    <a:pt x="0" y="139"/>
                    <a:pt x="0" y="179"/>
                  </a:cubicBezTo>
                  <a:cubicBezTo>
                    <a:pt x="0" y="279"/>
                    <a:pt x="65" y="360"/>
                    <a:pt x="146" y="360"/>
                  </a:cubicBezTo>
                  <a:cubicBezTo>
                    <a:pt x="190" y="360"/>
                    <a:pt x="231" y="337"/>
                    <a:pt x="259" y="295"/>
                  </a:cubicBezTo>
                  <a:cubicBezTo>
                    <a:pt x="281" y="262"/>
                    <a:pt x="293" y="221"/>
                    <a:pt x="293" y="179"/>
                  </a:cubicBezTo>
                  <a:cubicBezTo>
                    <a:pt x="293" y="72"/>
                    <a:pt x="221" y="0"/>
                    <a:pt x="146" y="0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11" name="자유형: 도형 4110"/>
            <p:cNvSpPr/>
            <p:nvPr/>
          </p:nvSpPr>
          <p:spPr>
            <a:xfrm>
              <a:off x="4475951" y="1558648"/>
              <a:ext cx="350757" cy="361865"/>
            </a:xfrm>
            <a:custGeom>
              <a:avLst/>
              <a:gdLst>
                <a:gd name="T0" fmla="*/ 0 w 220"/>
                <a:gd name="T1" fmla="*/ 0 h 227"/>
                <a:gd name="T2" fmla="*/ 220 w 220"/>
                <a:gd name="T3" fmla="*/ 227 h 227"/>
              </a:gdLst>
              <a:ahLst/>
              <a:cxnLst/>
              <a:rect l="T0" t="T1" r="T2" b="T3"/>
              <a:pathLst>
                <a:path w="220" h="227">
                  <a:moveTo>
                    <a:pt x="99" y="0"/>
                  </a:moveTo>
                  <a:cubicBezTo>
                    <a:pt x="43" y="0"/>
                    <a:pt x="0" y="62"/>
                    <a:pt x="9" y="131"/>
                  </a:cubicBezTo>
                  <a:cubicBezTo>
                    <a:pt x="9" y="137"/>
                    <a:pt x="13" y="140"/>
                    <a:pt x="17" y="140"/>
                  </a:cubicBezTo>
                  <a:quadBezTo>
                    <a:pt x="18" y="140"/>
                    <a:pt x="18" y="140"/>
                  </a:quadBezTo>
                  <a:cubicBezTo>
                    <a:pt x="23" y="139"/>
                    <a:pt x="26" y="134"/>
                    <a:pt x="25" y="128"/>
                  </a:cubicBezTo>
                  <a:cubicBezTo>
                    <a:pt x="17" y="68"/>
                    <a:pt x="56" y="20"/>
                    <a:pt x="99" y="20"/>
                  </a:cubicBezTo>
                  <a:cubicBezTo>
                    <a:pt x="116" y="20"/>
                    <a:pt x="133" y="28"/>
                    <a:pt x="149" y="45"/>
                  </a:cubicBezTo>
                  <a:cubicBezTo>
                    <a:pt x="179" y="79"/>
                    <a:pt x="181" y="137"/>
                    <a:pt x="153" y="176"/>
                  </a:cubicBezTo>
                  <a:cubicBezTo>
                    <a:pt x="138" y="196"/>
                    <a:pt x="118" y="205"/>
                    <a:pt x="98" y="205"/>
                  </a:cubicBezTo>
                  <a:cubicBezTo>
                    <a:pt x="74" y="205"/>
                    <a:pt x="50" y="191"/>
                    <a:pt x="36" y="164"/>
                  </a:cubicBezTo>
                  <a:cubicBezTo>
                    <a:pt x="34" y="161"/>
                    <a:pt x="31" y="159"/>
                    <a:pt x="28" y="159"/>
                  </a:cubicBezTo>
                  <a:cubicBezTo>
                    <a:pt x="27" y="159"/>
                    <a:pt x="25" y="159"/>
                    <a:pt x="24" y="161"/>
                  </a:cubicBezTo>
                  <a:cubicBezTo>
                    <a:pt x="19" y="164"/>
                    <a:pt x="18" y="171"/>
                    <a:pt x="21" y="176"/>
                  </a:cubicBezTo>
                  <a:cubicBezTo>
                    <a:pt x="39" y="209"/>
                    <a:pt x="68" y="227"/>
                    <a:pt x="98" y="227"/>
                  </a:cubicBezTo>
                  <a:cubicBezTo>
                    <a:pt x="122" y="227"/>
                    <a:pt x="147" y="215"/>
                    <a:pt x="166" y="191"/>
                  </a:cubicBezTo>
                  <a:cubicBezTo>
                    <a:pt x="220" y="118"/>
                    <a:pt x="179" y="0"/>
                    <a:pt x="99" y="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12" name="자유형: 도형 4111"/>
            <p:cNvSpPr/>
            <p:nvPr/>
          </p:nvSpPr>
          <p:spPr>
            <a:xfrm>
              <a:off x="4587028" y="1647509"/>
              <a:ext cx="130166" cy="136529"/>
            </a:xfrm>
            <a:custGeom>
              <a:avLst/>
              <a:gdLst>
                <a:gd name="T0" fmla="*/ 0 w 81"/>
                <a:gd name="T1" fmla="*/ 0 h 85"/>
                <a:gd name="T2" fmla="*/ 81 w 81"/>
                <a:gd name="T3" fmla="*/ 85 h 85"/>
              </a:gdLst>
              <a:ahLst/>
              <a:cxnLst/>
              <a:rect l="T0" t="T1" r="T2" b="T3"/>
              <a:pathLst>
                <a:path w="81" h="85">
                  <a:moveTo>
                    <a:pt x="39" y="0"/>
                  </a:moveTo>
                  <a:quadBezTo>
                    <a:pt x="38" y="0"/>
                    <a:pt x="38" y="0"/>
                  </a:quadBezTo>
                  <a:cubicBezTo>
                    <a:pt x="10" y="6"/>
                    <a:pt x="0" y="48"/>
                    <a:pt x="19" y="72"/>
                  </a:cubicBezTo>
                  <a:cubicBezTo>
                    <a:pt x="26" y="81"/>
                    <a:pt x="35" y="85"/>
                    <a:pt x="44" y="85"/>
                  </a:cubicBezTo>
                  <a:cubicBezTo>
                    <a:pt x="53" y="85"/>
                    <a:pt x="62" y="81"/>
                    <a:pt x="69" y="72"/>
                  </a:cubicBezTo>
                  <a:cubicBezTo>
                    <a:pt x="79" y="57"/>
                    <a:pt x="81" y="38"/>
                    <a:pt x="75" y="22"/>
                  </a:cubicBezTo>
                  <a:cubicBezTo>
                    <a:pt x="74" y="18"/>
                    <a:pt x="71" y="16"/>
                    <a:pt x="68" y="16"/>
                  </a:cubicBezTo>
                  <a:cubicBezTo>
                    <a:pt x="67" y="16"/>
                    <a:pt x="65" y="17"/>
                    <a:pt x="64" y="18"/>
                  </a:cubicBezTo>
                  <a:cubicBezTo>
                    <a:pt x="59" y="20"/>
                    <a:pt x="58" y="27"/>
                    <a:pt x="60" y="31"/>
                  </a:cubicBezTo>
                  <a:cubicBezTo>
                    <a:pt x="63" y="39"/>
                    <a:pt x="62" y="49"/>
                    <a:pt x="56" y="57"/>
                  </a:cubicBezTo>
                  <a:cubicBezTo>
                    <a:pt x="53" y="61"/>
                    <a:pt x="49" y="63"/>
                    <a:pt x="44" y="63"/>
                  </a:cubicBezTo>
                  <a:cubicBezTo>
                    <a:pt x="39" y="63"/>
                    <a:pt x="35" y="61"/>
                    <a:pt x="32" y="57"/>
                  </a:cubicBezTo>
                  <a:cubicBezTo>
                    <a:pt x="21" y="45"/>
                    <a:pt x="27" y="23"/>
                    <a:pt x="41" y="20"/>
                  </a:cubicBezTo>
                  <a:cubicBezTo>
                    <a:pt x="45" y="19"/>
                    <a:pt x="48" y="14"/>
                    <a:pt x="47" y="8"/>
                  </a:cubicBezTo>
                  <a:cubicBezTo>
                    <a:pt x="47" y="3"/>
                    <a:pt x="43" y="0"/>
                    <a:pt x="39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4116" name="TextBox 4115"/>
          <p:cNvSpPr txBox="1"/>
          <p:nvPr/>
        </p:nvSpPr>
        <p:spPr>
          <a:xfrm>
            <a:off x="3764906" y="2394780"/>
            <a:ext cx="1660236" cy="5571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91425" rIns="91425" bIns="91425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라즈베리파이 카메라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Oxygen"/>
            </a:endParaRPr>
          </a:p>
        </p:txBody>
      </p:sp>
      <p:sp>
        <p:nvSpPr>
          <p:cNvPr id="4117" name="타원 4116"/>
          <p:cNvSpPr/>
          <p:nvPr/>
        </p:nvSpPr>
        <p:spPr>
          <a:xfrm>
            <a:off x="3791866" y="2986836"/>
            <a:ext cx="1661855" cy="1534814"/>
          </a:xfrm>
          <a:prstGeom prst="ellipse">
            <a:avLst/>
          </a:prstGeom>
          <a:noFill/>
          <a:ln w="19089" cap="flat" cmpd="sng" algn="ctr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118" name="TextBox 4117"/>
          <p:cNvSpPr txBox="1"/>
          <p:nvPr/>
        </p:nvSpPr>
        <p:spPr>
          <a:xfrm>
            <a:off x="3836352" y="4478783"/>
            <a:ext cx="1660180" cy="5571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91425" rIns="91425" bIns="91425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Motion 프로그램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Oxygen"/>
            </a:endParaRPr>
          </a:p>
        </p:txBody>
      </p:sp>
      <p:sp>
        <p:nvSpPr>
          <p:cNvPr id="4119" name="타원 4118"/>
          <p:cNvSpPr/>
          <p:nvPr/>
        </p:nvSpPr>
        <p:spPr>
          <a:xfrm>
            <a:off x="6778996" y="1537702"/>
            <a:ext cx="1945966" cy="2066532"/>
          </a:xfrm>
          <a:prstGeom prst="ellipse">
            <a:avLst/>
          </a:prstGeom>
          <a:noFill/>
          <a:ln w="19089" cap="flat" cmpd="sng" algn="ctr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120" name="TextBox 4119"/>
          <p:cNvSpPr txBox="1"/>
          <p:nvPr/>
        </p:nvSpPr>
        <p:spPr>
          <a:xfrm>
            <a:off x="6931378" y="3575655"/>
            <a:ext cx="1661799" cy="882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91425" rIns="91425" bIns="91425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Oxygen"/>
              </a:rPr>
              <a:t>Web으로 streaming 동영상 출력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Oxygen"/>
            </a:endParaRPr>
          </a:p>
        </p:txBody>
      </p:sp>
      <p:sp>
        <p:nvSpPr>
          <p:cNvPr id="4121" name="화살표: 오른쪽 4120"/>
          <p:cNvSpPr/>
          <p:nvPr/>
        </p:nvSpPr>
        <p:spPr>
          <a:xfrm>
            <a:off x="2895101" y="2317026"/>
            <a:ext cx="822192" cy="7443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5B57"/>
          </a:solidFill>
          <a:ln w="25452" cap="flat" cmpd="sng" algn="ctr">
            <a:solidFill>
              <a:srgbClr val="4F423F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122" name="화살표: 오른쪽 4121"/>
          <p:cNvSpPr/>
          <p:nvPr/>
        </p:nvSpPr>
        <p:spPr>
          <a:xfrm>
            <a:off x="5750502" y="2301118"/>
            <a:ext cx="820573" cy="7444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5B57"/>
          </a:solidFill>
          <a:ln w="25452" cap="flat" cmpd="sng" algn="ctr">
            <a:solidFill>
              <a:srgbClr val="4F423F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4123" name="Group 2"/>
          <p:cNvGrpSpPr/>
          <p:nvPr/>
        </p:nvGrpSpPr>
        <p:grpSpPr>
          <a:xfrm>
            <a:off x="1350742" y="2158281"/>
            <a:ext cx="523791" cy="826936"/>
            <a:chOff x="1349109" y="2157012"/>
            <a:chExt cx="523791" cy="826936"/>
          </a:xfrm>
        </p:grpSpPr>
        <p:sp>
          <p:nvSpPr>
            <p:cNvPr id="4124" name="자유형: 도형 4123"/>
            <p:cNvSpPr/>
            <p:nvPr/>
          </p:nvSpPr>
          <p:spPr>
            <a:xfrm>
              <a:off x="1349109" y="2157012"/>
              <a:ext cx="523791" cy="826936"/>
            </a:xfrm>
            <a:custGeom>
              <a:avLst/>
              <a:gdLst>
                <a:gd name="T0" fmla="*/ 0 w 330"/>
                <a:gd name="T1" fmla="*/ 0 h 521"/>
                <a:gd name="T2" fmla="*/ 330 w 330"/>
                <a:gd name="T3" fmla="*/ 521 h 521"/>
              </a:gdLst>
              <a:ahLst/>
              <a:cxnLst/>
              <a:rect l="T0" t="T1" r="T2" b="T3"/>
              <a:pathLst>
                <a:path w="330" h="521">
                  <a:moveTo>
                    <a:pt x="288" y="15"/>
                  </a:moveTo>
                  <a:cubicBezTo>
                    <a:pt x="301" y="15"/>
                    <a:pt x="313" y="25"/>
                    <a:pt x="313" y="38"/>
                  </a:cubicBezTo>
                  <a:lnTo>
                    <a:pt x="313" y="60"/>
                  </a:lnTo>
                  <a:lnTo>
                    <a:pt x="17" y="60"/>
                  </a:lnTo>
                  <a:lnTo>
                    <a:pt x="17" y="38"/>
                  </a:lnTo>
                  <a:cubicBezTo>
                    <a:pt x="17" y="25"/>
                    <a:pt x="28" y="15"/>
                    <a:pt x="42" y="15"/>
                  </a:cubicBezTo>
                  <a:lnTo>
                    <a:pt x="288" y="15"/>
                  </a:lnTo>
                  <a:close/>
                  <a:moveTo>
                    <a:pt x="313" y="75"/>
                  </a:moveTo>
                  <a:lnTo>
                    <a:pt x="313" y="413"/>
                  </a:lnTo>
                  <a:lnTo>
                    <a:pt x="75" y="413"/>
                  </a:lnTo>
                  <a:cubicBezTo>
                    <a:pt x="71" y="413"/>
                    <a:pt x="67" y="417"/>
                    <a:pt x="67" y="421"/>
                  </a:cubicBezTo>
                  <a:cubicBezTo>
                    <a:pt x="67" y="425"/>
                    <a:pt x="71" y="428"/>
                    <a:pt x="75" y="428"/>
                  </a:cubicBezTo>
                  <a:lnTo>
                    <a:pt x="313" y="428"/>
                  </a:lnTo>
                  <a:lnTo>
                    <a:pt x="313" y="482"/>
                  </a:lnTo>
                  <a:cubicBezTo>
                    <a:pt x="313" y="494"/>
                    <a:pt x="301" y="504"/>
                    <a:pt x="288" y="504"/>
                  </a:cubicBezTo>
                  <a:lnTo>
                    <a:pt x="42" y="504"/>
                  </a:lnTo>
                  <a:cubicBezTo>
                    <a:pt x="28" y="504"/>
                    <a:pt x="17" y="494"/>
                    <a:pt x="17" y="482"/>
                  </a:cubicBezTo>
                  <a:lnTo>
                    <a:pt x="17" y="428"/>
                  </a:lnTo>
                  <a:lnTo>
                    <a:pt x="42" y="428"/>
                  </a:lnTo>
                  <a:cubicBezTo>
                    <a:pt x="46" y="428"/>
                    <a:pt x="50" y="425"/>
                    <a:pt x="50" y="421"/>
                  </a:cubicBezTo>
                  <a:cubicBezTo>
                    <a:pt x="50" y="417"/>
                    <a:pt x="46" y="413"/>
                    <a:pt x="42" y="413"/>
                  </a:cubicBezTo>
                  <a:lnTo>
                    <a:pt x="17" y="413"/>
                  </a:lnTo>
                  <a:lnTo>
                    <a:pt x="17" y="75"/>
                  </a:lnTo>
                  <a:lnTo>
                    <a:pt x="313" y="75"/>
                  </a:lnTo>
                  <a:close/>
                  <a:moveTo>
                    <a:pt x="42" y="0"/>
                  </a:moveTo>
                  <a:cubicBezTo>
                    <a:pt x="18" y="0"/>
                    <a:pt x="0" y="17"/>
                    <a:pt x="0" y="38"/>
                  </a:cubicBezTo>
                  <a:lnTo>
                    <a:pt x="0" y="483"/>
                  </a:lnTo>
                  <a:cubicBezTo>
                    <a:pt x="0" y="504"/>
                    <a:pt x="18" y="521"/>
                    <a:pt x="42" y="521"/>
                  </a:cubicBezTo>
                  <a:lnTo>
                    <a:pt x="288" y="521"/>
                  </a:lnTo>
                  <a:cubicBezTo>
                    <a:pt x="311" y="521"/>
                    <a:pt x="330" y="504"/>
                    <a:pt x="330" y="483"/>
                  </a:cubicBezTo>
                  <a:lnTo>
                    <a:pt x="330" y="38"/>
                  </a:lnTo>
                  <a:cubicBezTo>
                    <a:pt x="329" y="17"/>
                    <a:pt x="310" y="0"/>
                    <a:pt x="288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25" name="자유형: 도형 4124"/>
            <p:cNvSpPr/>
            <p:nvPr/>
          </p:nvSpPr>
          <p:spPr>
            <a:xfrm>
              <a:off x="1596716" y="2204624"/>
              <a:ext cx="80991" cy="23834"/>
            </a:xfrm>
            <a:custGeom>
              <a:avLst/>
              <a:gdLst>
                <a:gd name="T0" fmla="*/ 0 w 50"/>
                <a:gd name="T1" fmla="*/ 0 h 14"/>
                <a:gd name="T2" fmla="*/ 50 w 50"/>
                <a:gd name="T3" fmla="*/ 14 h 14"/>
              </a:gdLst>
              <a:ahLst/>
              <a:cxnLst/>
              <a:rect l="T0" t="T1" r="T2" b="T3"/>
              <a:pathLst>
                <a:path w="50" h="14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8" y="14"/>
                  </a:cubicBezTo>
                  <a:lnTo>
                    <a:pt x="42" y="14"/>
                  </a:lnTo>
                  <a:cubicBezTo>
                    <a:pt x="46" y="14"/>
                    <a:pt x="50" y="11"/>
                    <a:pt x="50" y="7"/>
                  </a:cubicBezTo>
                  <a:cubicBezTo>
                    <a:pt x="50" y="3"/>
                    <a:pt x="46" y="0"/>
                    <a:pt x="42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26" name="자유형: 도형 4125"/>
            <p:cNvSpPr/>
            <p:nvPr/>
          </p:nvSpPr>
          <p:spPr>
            <a:xfrm>
              <a:off x="1569756" y="2861764"/>
              <a:ext cx="79372" cy="71390"/>
            </a:xfrm>
            <a:custGeom>
              <a:avLst/>
              <a:gdLst>
                <a:gd name="T0" fmla="*/ 0 w 50"/>
                <a:gd name="T1" fmla="*/ 0 h 44"/>
                <a:gd name="T2" fmla="*/ 50 w 50"/>
                <a:gd name="T3" fmla="*/ 44 h 44"/>
              </a:gdLst>
              <a:ahLst/>
              <a:cxnLst/>
              <a:rect l="T0" t="T1" r="T2" b="T3"/>
              <a:pathLst>
                <a:path w="50" h="44">
                  <a:moveTo>
                    <a:pt x="25" y="14"/>
                  </a:moveTo>
                  <a:cubicBezTo>
                    <a:pt x="29" y="14"/>
                    <a:pt x="33" y="18"/>
                    <a:pt x="33" y="22"/>
                  </a:cubicBezTo>
                  <a:cubicBezTo>
                    <a:pt x="33" y="26"/>
                    <a:pt x="29" y="30"/>
                    <a:pt x="25" y="30"/>
                  </a:cubicBezTo>
                  <a:cubicBezTo>
                    <a:pt x="20" y="30"/>
                    <a:pt x="16" y="26"/>
                    <a:pt x="16" y="22"/>
                  </a:cubicBezTo>
                  <a:cubicBezTo>
                    <a:pt x="16" y="18"/>
                    <a:pt x="20" y="14"/>
                    <a:pt x="25" y="14"/>
                  </a:cubicBezTo>
                  <a:lnTo>
                    <a:pt x="25" y="14"/>
                  </a:lnTo>
                  <a:close/>
                  <a:moveTo>
                    <a:pt x="25" y="0"/>
                  </a:moveTo>
                  <a:cubicBezTo>
                    <a:pt x="11" y="0"/>
                    <a:pt x="0" y="10"/>
                    <a:pt x="0" y="22"/>
                  </a:cubicBezTo>
                  <a:cubicBezTo>
                    <a:pt x="0" y="35"/>
                    <a:pt x="11" y="44"/>
                    <a:pt x="25" y="44"/>
                  </a:cubicBezTo>
                  <a:cubicBezTo>
                    <a:pt x="38" y="44"/>
                    <a:pt x="50" y="35"/>
                    <a:pt x="50" y="22"/>
                  </a:cubicBezTo>
                  <a:cubicBezTo>
                    <a:pt x="50" y="10"/>
                    <a:pt x="39" y="0"/>
                    <a:pt x="25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27" name="자유형: 도형 4126"/>
            <p:cNvSpPr/>
            <p:nvPr/>
          </p:nvSpPr>
          <p:spPr>
            <a:xfrm>
              <a:off x="1544359" y="2204624"/>
              <a:ext cx="25396" cy="23834"/>
            </a:xfrm>
            <a:custGeom>
              <a:avLst/>
              <a:gdLst>
                <a:gd name="T0" fmla="*/ 0 w 16"/>
                <a:gd name="T1" fmla="*/ 0 h 14"/>
                <a:gd name="T2" fmla="*/ 16 w 16"/>
                <a:gd name="T3" fmla="*/ 14 h 14"/>
              </a:gdLst>
              <a:ahLst/>
              <a:cxnLst/>
              <a:rect l="T0" t="T1" r="T2" b="T3"/>
              <a:pathLst>
                <a:path w="16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2" y="14"/>
                    <a:pt x="16" y="11"/>
                    <a:pt x="16" y="7"/>
                  </a:cubicBezTo>
                  <a:cubicBezTo>
                    <a:pt x="16" y="3"/>
                    <a:pt x="12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grpSp>
        <p:nvGrpSpPr>
          <p:cNvPr id="4128" name="Group 3"/>
          <p:cNvGrpSpPr/>
          <p:nvPr/>
        </p:nvGrpSpPr>
        <p:grpSpPr>
          <a:xfrm>
            <a:off x="7491675" y="2158281"/>
            <a:ext cx="525354" cy="826936"/>
            <a:chOff x="7490042" y="2157012"/>
            <a:chExt cx="525354" cy="826936"/>
          </a:xfrm>
        </p:grpSpPr>
        <p:sp>
          <p:nvSpPr>
            <p:cNvPr id="4132" name="자유형: 도형 4131"/>
            <p:cNvSpPr/>
            <p:nvPr/>
          </p:nvSpPr>
          <p:spPr>
            <a:xfrm>
              <a:off x="7490042" y="2157012"/>
              <a:ext cx="525354" cy="826936"/>
            </a:xfrm>
            <a:custGeom>
              <a:avLst/>
              <a:gdLst>
                <a:gd name="T0" fmla="*/ 0 w 330"/>
                <a:gd name="T1" fmla="*/ 0 h 521"/>
                <a:gd name="T2" fmla="*/ 330 w 330"/>
                <a:gd name="T3" fmla="*/ 521 h 521"/>
              </a:gdLst>
              <a:ahLst/>
              <a:cxnLst/>
              <a:rect l="T0" t="T1" r="T2" b="T3"/>
              <a:pathLst>
                <a:path w="330" h="521">
                  <a:moveTo>
                    <a:pt x="288" y="15"/>
                  </a:moveTo>
                  <a:cubicBezTo>
                    <a:pt x="301" y="15"/>
                    <a:pt x="313" y="25"/>
                    <a:pt x="313" y="38"/>
                  </a:cubicBezTo>
                  <a:lnTo>
                    <a:pt x="313" y="60"/>
                  </a:lnTo>
                  <a:lnTo>
                    <a:pt x="17" y="60"/>
                  </a:lnTo>
                  <a:lnTo>
                    <a:pt x="17" y="38"/>
                  </a:lnTo>
                  <a:cubicBezTo>
                    <a:pt x="17" y="25"/>
                    <a:pt x="28" y="15"/>
                    <a:pt x="42" y="15"/>
                  </a:cubicBezTo>
                  <a:lnTo>
                    <a:pt x="288" y="15"/>
                  </a:lnTo>
                  <a:close/>
                  <a:moveTo>
                    <a:pt x="313" y="75"/>
                  </a:moveTo>
                  <a:lnTo>
                    <a:pt x="313" y="413"/>
                  </a:lnTo>
                  <a:lnTo>
                    <a:pt x="75" y="413"/>
                  </a:lnTo>
                  <a:cubicBezTo>
                    <a:pt x="71" y="413"/>
                    <a:pt x="67" y="417"/>
                    <a:pt x="67" y="421"/>
                  </a:cubicBezTo>
                  <a:cubicBezTo>
                    <a:pt x="67" y="425"/>
                    <a:pt x="71" y="428"/>
                    <a:pt x="75" y="428"/>
                  </a:cubicBezTo>
                  <a:lnTo>
                    <a:pt x="313" y="428"/>
                  </a:lnTo>
                  <a:lnTo>
                    <a:pt x="313" y="482"/>
                  </a:lnTo>
                  <a:cubicBezTo>
                    <a:pt x="313" y="494"/>
                    <a:pt x="301" y="504"/>
                    <a:pt x="288" y="504"/>
                  </a:cubicBezTo>
                  <a:lnTo>
                    <a:pt x="42" y="504"/>
                  </a:lnTo>
                  <a:cubicBezTo>
                    <a:pt x="28" y="504"/>
                    <a:pt x="17" y="494"/>
                    <a:pt x="17" y="482"/>
                  </a:cubicBezTo>
                  <a:lnTo>
                    <a:pt x="17" y="428"/>
                  </a:lnTo>
                  <a:lnTo>
                    <a:pt x="42" y="428"/>
                  </a:lnTo>
                  <a:cubicBezTo>
                    <a:pt x="46" y="428"/>
                    <a:pt x="50" y="425"/>
                    <a:pt x="50" y="421"/>
                  </a:cubicBezTo>
                  <a:cubicBezTo>
                    <a:pt x="50" y="417"/>
                    <a:pt x="46" y="413"/>
                    <a:pt x="42" y="413"/>
                  </a:cubicBezTo>
                  <a:lnTo>
                    <a:pt x="17" y="413"/>
                  </a:lnTo>
                  <a:lnTo>
                    <a:pt x="17" y="75"/>
                  </a:lnTo>
                  <a:lnTo>
                    <a:pt x="313" y="75"/>
                  </a:lnTo>
                  <a:close/>
                  <a:moveTo>
                    <a:pt x="42" y="0"/>
                  </a:moveTo>
                  <a:cubicBezTo>
                    <a:pt x="18" y="0"/>
                    <a:pt x="0" y="17"/>
                    <a:pt x="0" y="38"/>
                  </a:cubicBezTo>
                  <a:lnTo>
                    <a:pt x="0" y="483"/>
                  </a:lnTo>
                  <a:cubicBezTo>
                    <a:pt x="0" y="504"/>
                    <a:pt x="18" y="521"/>
                    <a:pt x="42" y="521"/>
                  </a:cubicBezTo>
                  <a:lnTo>
                    <a:pt x="288" y="521"/>
                  </a:lnTo>
                  <a:cubicBezTo>
                    <a:pt x="311" y="521"/>
                    <a:pt x="330" y="504"/>
                    <a:pt x="330" y="483"/>
                  </a:cubicBezTo>
                  <a:lnTo>
                    <a:pt x="330" y="38"/>
                  </a:lnTo>
                  <a:cubicBezTo>
                    <a:pt x="329" y="17"/>
                    <a:pt x="310" y="0"/>
                    <a:pt x="288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33" name="자유형: 도형 4132"/>
            <p:cNvSpPr/>
            <p:nvPr/>
          </p:nvSpPr>
          <p:spPr>
            <a:xfrm>
              <a:off x="7739211" y="2204624"/>
              <a:ext cx="79372" cy="23834"/>
            </a:xfrm>
            <a:custGeom>
              <a:avLst/>
              <a:gdLst>
                <a:gd name="T0" fmla="*/ 0 w 50"/>
                <a:gd name="T1" fmla="*/ 0 h 14"/>
                <a:gd name="T2" fmla="*/ 50 w 50"/>
                <a:gd name="T3" fmla="*/ 14 h 14"/>
              </a:gdLst>
              <a:ahLst/>
              <a:cxnLst/>
              <a:rect l="T0" t="T1" r="T2" b="T3"/>
              <a:pathLst>
                <a:path w="50" h="14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8" y="14"/>
                  </a:cubicBezTo>
                  <a:lnTo>
                    <a:pt x="42" y="14"/>
                  </a:lnTo>
                  <a:cubicBezTo>
                    <a:pt x="46" y="14"/>
                    <a:pt x="50" y="11"/>
                    <a:pt x="50" y="7"/>
                  </a:cubicBezTo>
                  <a:cubicBezTo>
                    <a:pt x="50" y="3"/>
                    <a:pt x="46" y="0"/>
                    <a:pt x="42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34" name="자유형: 도형 4133"/>
            <p:cNvSpPr/>
            <p:nvPr/>
          </p:nvSpPr>
          <p:spPr>
            <a:xfrm>
              <a:off x="7712251" y="2861764"/>
              <a:ext cx="79372" cy="71390"/>
            </a:xfrm>
            <a:custGeom>
              <a:avLst/>
              <a:gdLst>
                <a:gd name="T0" fmla="*/ 0 w 50"/>
                <a:gd name="T1" fmla="*/ 0 h 44"/>
                <a:gd name="T2" fmla="*/ 50 w 50"/>
                <a:gd name="T3" fmla="*/ 44 h 44"/>
              </a:gdLst>
              <a:ahLst/>
              <a:cxnLst/>
              <a:rect l="T0" t="T1" r="T2" b="T3"/>
              <a:pathLst>
                <a:path w="50" h="44">
                  <a:moveTo>
                    <a:pt x="25" y="14"/>
                  </a:moveTo>
                  <a:cubicBezTo>
                    <a:pt x="29" y="14"/>
                    <a:pt x="33" y="18"/>
                    <a:pt x="33" y="22"/>
                  </a:cubicBezTo>
                  <a:cubicBezTo>
                    <a:pt x="33" y="26"/>
                    <a:pt x="29" y="30"/>
                    <a:pt x="25" y="30"/>
                  </a:cubicBezTo>
                  <a:cubicBezTo>
                    <a:pt x="20" y="30"/>
                    <a:pt x="16" y="26"/>
                    <a:pt x="16" y="22"/>
                  </a:cubicBezTo>
                  <a:cubicBezTo>
                    <a:pt x="16" y="18"/>
                    <a:pt x="20" y="14"/>
                    <a:pt x="25" y="14"/>
                  </a:cubicBezTo>
                  <a:lnTo>
                    <a:pt x="25" y="14"/>
                  </a:lnTo>
                  <a:close/>
                  <a:moveTo>
                    <a:pt x="25" y="0"/>
                  </a:moveTo>
                  <a:cubicBezTo>
                    <a:pt x="11" y="0"/>
                    <a:pt x="0" y="10"/>
                    <a:pt x="0" y="22"/>
                  </a:cubicBezTo>
                  <a:cubicBezTo>
                    <a:pt x="0" y="35"/>
                    <a:pt x="11" y="44"/>
                    <a:pt x="25" y="44"/>
                  </a:cubicBezTo>
                  <a:cubicBezTo>
                    <a:pt x="38" y="44"/>
                    <a:pt x="50" y="35"/>
                    <a:pt x="50" y="22"/>
                  </a:cubicBezTo>
                  <a:cubicBezTo>
                    <a:pt x="50" y="10"/>
                    <a:pt x="39" y="0"/>
                    <a:pt x="25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135" name="자유형: 도형 4134"/>
            <p:cNvSpPr/>
            <p:nvPr/>
          </p:nvSpPr>
          <p:spPr>
            <a:xfrm>
              <a:off x="7685291" y="2204624"/>
              <a:ext cx="26959" cy="23834"/>
            </a:xfrm>
            <a:custGeom>
              <a:avLst/>
              <a:gdLst>
                <a:gd name="T0" fmla="*/ 0 w 16"/>
                <a:gd name="T1" fmla="*/ 0 h 14"/>
                <a:gd name="T2" fmla="*/ 16 w 16"/>
                <a:gd name="T3" fmla="*/ 14 h 14"/>
              </a:gdLst>
              <a:ahLst/>
              <a:cxnLst/>
              <a:rect l="T0" t="T1" r="T2" b="T3"/>
              <a:pathLst>
                <a:path w="16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2" y="14"/>
                    <a:pt x="16" y="11"/>
                    <a:pt x="16" y="7"/>
                  </a:cubicBezTo>
                  <a:cubicBezTo>
                    <a:pt x="16" y="3"/>
                    <a:pt x="12" y="0"/>
                    <a:pt x="7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657E93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부제목 5123"/>
          <p:cNvSpPr>
            <a:spLocks noGrp="1"/>
          </p:cNvSpPr>
          <p:nvPr>
            <p:ph type="subTitle"/>
          </p:nvPr>
        </p:nvSpPr>
        <p:spPr>
          <a:xfrm>
            <a:off x="4398211" y="1148821"/>
            <a:ext cx="4460043" cy="175071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카메라로 영상을 촬영해서 실시간으로 스트리밍할 수 있는 프로그램인 </a:t>
            </a: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motion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 사용.</a:t>
            </a:r>
            <a:endParaRPr kumimoji="0" lang="en-US" altLang="ko-KR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lang="en-US" altLang="ko-KR" sz="1600" b="1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(using motion)</a:t>
            </a:r>
            <a:endParaRPr kumimoji="0" lang="ko-KR" altLang="en-US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CCTV보기를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 누르면 실시간으로 </a:t>
            </a:r>
            <a:r>
              <a:rPr kumimoji="0" lang="ko-KR" altLang="en-US" sz="1600" b="1" i="0" baseline="0" dirty="0" err="1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CCTV영상을</a:t>
            </a:r>
            <a:r>
              <a:rPr kumimoji="0" lang="ko-KR" altLang="en-US" sz="1600" b="1" i="0" baseline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 볼 수 있다.</a:t>
            </a:r>
            <a:endParaRPr lang="en-US" altLang="ko-KR" sz="1600" b="1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16000"/>
              </a:spcBef>
              <a:spcAft>
                <a:spcPct val="16000"/>
              </a:spcAft>
              <a:buNone/>
              <a:defRPr/>
            </a:pPr>
            <a:r>
              <a:rPr kumimoji="0" lang="en-US" altLang="ko-KR" sz="1600" b="1" i="0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(Y</a:t>
            </a:r>
            <a:r>
              <a:rPr lang="en-US" altLang="ko-KR" sz="1600" b="1" dirty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ou can watch CCTV in real time.)</a:t>
            </a:r>
            <a:endParaRPr kumimoji="0" lang="ko-KR" altLang="en-US" sz="1600" b="1" i="0" baseline="0" dirty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title"/>
          </p:nvPr>
        </p:nvSpPr>
        <p:spPr>
          <a:xfrm>
            <a:off x="720618" y="248875"/>
            <a:ext cx="7701143" cy="57296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8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  <a:sym typeface="Poiret One"/>
              </a:rPr>
              <a:t>CCTV</a:t>
            </a:r>
            <a:endParaRPr kumimoji="0" lang="ko-KR" altLang="en-US" sz="38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  <a:sym typeface="Poiret One"/>
            </a:endParaRPr>
          </a:p>
        </p:txBody>
      </p:sp>
      <p:pic>
        <p:nvPicPr>
          <p:cNvPr id="5126" name="그림 5125"/>
          <p:cNvPicPr>
            <a:picLocks noChangeAspect="1"/>
          </p:cNvPicPr>
          <p:nvPr/>
        </p:nvPicPr>
        <p:blipFill rotWithShape="1">
          <a:blip r:embed="rId2">
            <a:lum/>
          </a:blip>
          <a:srcRect r="2410"/>
          <a:stretch>
            <a:fillRect/>
          </a:stretch>
        </p:blipFill>
        <p:spPr>
          <a:xfrm>
            <a:off x="265091" y="1017092"/>
            <a:ext cx="3710916" cy="37664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7" name="그림 512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98211" y="3378843"/>
            <a:ext cx="1872901" cy="1404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128" name="TextBox 5127"/>
          <p:cNvSpPr txBox="1"/>
          <p:nvPr/>
        </p:nvSpPr>
        <p:spPr>
          <a:xfrm>
            <a:off x="5464828" y="4450204"/>
            <a:ext cx="1074543" cy="3333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6D5B57">
                    <a:alpha val="100000"/>
                  </a:srgbClr>
                </a:solidFill>
                <a:latin typeface="맑은 고딕"/>
                <a:ea typeface="맑은 고딕"/>
              </a:rPr>
              <a:t>카메라</a:t>
            </a:r>
            <a:endParaRPr kumimoji="0" lang="ko-KR" altLang="en-US" sz="1600" b="1" i="0">
              <a:solidFill>
                <a:srgbClr val="6D5B57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485</Words>
  <Application>Microsoft Office PowerPoint</Application>
  <PresentationFormat>화면 슬라이드 쇼(16:9)</PresentationFormat>
  <Paragraphs>110</Paragraphs>
  <Slides>21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Bebas Neue</vt:lpstr>
      <vt:lpstr>Maven Pro</vt:lpstr>
      <vt:lpstr>Oxygen</vt:lpstr>
      <vt:lpstr>Oxygen Light</vt:lpstr>
      <vt:lpstr>Poiret One</vt:lpstr>
      <vt:lpstr>맑은 고딕</vt:lpstr>
      <vt:lpstr>Arial</vt:lpstr>
      <vt:lpstr>Helvetica</vt:lpstr>
      <vt:lpstr>Minimalist Aesthetic Slideshow by Slidesgo</vt:lpstr>
      <vt:lpstr>Smart Home Project</vt:lpstr>
      <vt:lpstr>Content</vt:lpstr>
      <vt:lpstr>Introduction</vt:lpstr>
      <vt:lpstr>Project Configuration</vt:lpstr>
      <vt:lpstr>Project Configuration</vt:lpstr>
      <vt:lpstr>Result</vt:lpstr>
      <vt:lpstr>PowerPoint 프레젠테이션</vt:lpstr>
      <vt:lpstr>CCTV</vt:lpstr>
      <vt:lpstr>CCTV</vt:lpstr>
      <vt:lpstr>Smart Alarm</vt:lpstr>
      <vt:lpstr>Smart Alarm</vt:lpstr>
      <vt:lpstr>Smart Air conditioner</vt:lpstr>
      <vt:lpstr>Smart Air conditioner</vt:lpstr>
      <vt:lpstr>Smart air conditioner</vt:lpstr>
      <vt:lpstr>Smart Blind</vt:lpstr>
      <vt:lpstr>Smart Blind</vt:lpstr>
      <vt:lpstr>PowerPoint 프레젠테이션</vt:lpstr>
      <vt:lpstr>Smart air cleaner</vt:lpstr>
      <vt:lpstr>한계점(limitation)</vt:lpstr>
      <vt:lpstr>PowerPoint 프레젠테이션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PRoject</dc:title>
  <dc:creator>임하늘</dc:creator>
  <cp:lastModifiedBy>황수연</cp:lastModifiedBy>
  <cp:revision>37</cp:revision>
  <dcterms:modified xsi:type="dcterms:W3CDTF">2021-06-16T04:42:16Z</dcterms:modified>
  <cp:version/>
</cp:coreProperties>
</file>